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theme/theme1.xml" ContentType="application/vnd.openxmlformats-officedocument.them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s/slide1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</p:sldIdLst>
  <p:sldSz cx="13716000" cy="27432000"/>
  <p:notesSz cx="7559675" cy="10691813"/>
</p:presentation>
</file>

<file path=ppt/presProps.xml><?xml version="1.0" encoding="utf-8"?>
<p:presentationPr xmlns:a="http://schemas.openxmlformats.org/drawingml/2006/main" xmlns:p="http://schemas.openxmlformats.org/presentationml/2006/main" xmlns:r="http://schemas.openxmlformats.org/officeDocument/2006/relationships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Titelfolie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1714680" y="4489560"/>
            <a:ext cx="10286640" cy="95500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p>
            <a:pPr indent="0" algn="ctr" defTabSz="914400">
              <a:lnSpc>
                <a:spcPct val="90000"/>
              </a:lnSpc>
              <a:buNone/>
            </a:pPr>
            <a:r>
              <a:rPr lang="de-DE" sz="3380" b="0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Titelm</a:t>
            </a:r>
            <a:r>
              <a:rPr lang="de-DE" sz="3380" b="0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asterfo</a:t>
            </a:r>
            <a:r>
              <a:rPr lang="de-DE" sz="3380" b="0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rmat </a:t>
            </a:r>
            <a:r>
              <a:rPr lang="de-DE" sz="3380" b="0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durch </a:t>
            </a:r>
            <a:r>
              <a:rPr lang="de-DE" sz="3380" b="0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Klicken </a:t>
            </a:r>
            <a:r>
              <a:rPr lang="de-DE" sz="3380" b="0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bearbe</a:t>
            </a:r>
            <a:r>
              <a:rPr lang="de-DE" sz="3380" b="0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iten</a:t>
            </a:r>
            <a:endParaRPr lang="de-DE" sz="338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dt" idx="1"/>
          </p:nvPr>
        </p:nvSpPr>
        <p:spPr>
          <a:xfrm>
            <a:off x="942840" y="25425360"/>
            <a:ext cx="3085920" cy="14601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de-DE" sz="670" b="0" u="none" strike="noStrike">
                <a:solidFill>
                  <a:schemeClr val="dk1">
                    <a:tint val="82000"/>
                  </a:schemeClr>
                </a:solidFill>
                <a:effectLst/>
                <a:uFillTx/>
                <a:latin typeface="Aptos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de-DE" sz="670" b="0" u="none" strike="noStrike">
                <a:solidFill>
                  <a:schemeClr val="dk1">
                    <a:tint val="82000"/>
                  </a:schemeClr>
                </a:solidFill>
                <a:effectLst/>
                <a:uFillTx/>
                <a:latin typeface="Aptos"/>
              </a:rPr>
              <a:t> </a:t>
            </a:r>
            <a:endParaRPr lang="de-DE" sz="6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>
          <a:xfrm>
            <a:off x="4543560" y="25425360"/>
            <a:ext cx="4628880" cy="14601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>
          <a:xfrm>
            <a:off x="9686880" y="25425360"/>
            <a:ext cx="3085920" cy="14601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de-DE" sz="670" b="0" u="none" strike="noStrike">
                <a:solidFill>
                  <a:schemeClr val="dk1">
                    <a:tint val="82000"/>
                  </a:schemeClr>
                </a:solidFill>
                <a:effectLst/>
                <a:uFillTx/>
                <a:latin typeface="Aptos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4493A330-B597-44AC-9D1C-6F19DA6616F0}" type="slidenum">
              <a:rPr lang="de-DE" sz="670" b="0" u="none" strike="noStrike">
                <a:solidFill>
                  <a:schemeClr val="dk1">
                    <a:tint val="82000"/>
                  </a:schemeClr>
                </a:solidFill>
                <a:effectLst/>
                <a:uFillTx/>
                <a:latin typeface="Aptos"/>
              </a:rPr>
              <a:t>1</a:t>
            </a:fld>
            <a:endParaRPr lang="de-DE" sz="6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Inhalt mit Überschrift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944640" y="1828800"/>
            <a:ext cx="4423320" cy="64004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p>
            <a:pPr indent="0" defTabSz="914400">
              <a:lnSpc>
                <a:spcPct val="90000"/>
              </a:lnSpc>
              <a:buNone/>
            </a:pPr>
            <a:r>
              <a:rPr lang="de-DE" sz="1800" b="0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Titelmasterformat durch Klicken bearbeiten</a:t>
            </a:r>
            <a:endParaRPr lang="de-DE" sz="1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</p:txBody>
      </p:sp>
      <p:sp>
        <p:nvSpPr>
          <p:cNvPr id="48" name="PlaceHolder 2"/>
          <p:cNvSpPr>
            <a:spLocks noGrp="1"/>
          </p:cNvSpPr>
          <p:nvPr>
            <p:ph type="body"/>
          </p:nvPr>
        </p:nvSpPr>
        <p:spPr>
          <a:xfrm>
            <a:off x="5830920" y="3949560"/>
            <a:ext cx="6943320" cy="194940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de-DE" sz="1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Textmasterformat bearbeiten</a:t>
            </a:r>
            <a:endParaRPr lang="de-DE" sz="1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158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Zweite Ebene</a:t>
            </a:r>
            <a:endParaRPr lang="de-DE" sz="158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135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Dritte Ebene</a:t>
            </a:r>
            <a:endParaRPr lang="de-DE" sz="135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113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Vierte Ebene</a:t>
            </a:r>
            <a:endParaRPr lang="de-DE" sz="113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113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Fünfte Ebene</a:t>
            </a:r>
            <a:endParaRPr lang="de-DE" sz="113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</p:txBody>
      </p:sp>
      <p:sp>
        <p:nvSpPr>
          <p:cNvPr id="49" name="PlaceHolder 3"/>
          <p:cNvSpPr>
            <a:spLocks noGrp="1"/>
          </p:cNvSpPr>
          <p:nvPr>
            <p:ph type="body"/>
          </p:nvPr>
        </p:nvSpPr>
        <p:spPr>
          <a:xfrm>
            <a:off x="944640" y="8229600"/>
            <a:ext cx="4423320" cy="152460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lang="de-DE" sz="9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Textmasterformat bearbeiten</a:t>
            </a:r>
            <a:endParaRPr lang="de-DE" sz="9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</p:txBody>
      </p:sp>
      <p:sp>
        <p:nvSpPr>
          <p:cNvPr id="50" name="PlaceHolder 4"/>
          <p:cNvSpPr>
            <a:spLocks noGrp="1"/>
          </p:cNvSpPr>
          <p:nvPr>
            <p:ph type="dt" idx="28"/>
          </p:nvPr>
        </p:nvSpPr>
        <p:spPr>
          <a:xfrm>
            <a:off x="942840" y="25425360"/>
            <a:ext cx="3085920" cy="14601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de-DE" sz="670" b="0" u="none" strike="noStrike">
                <a:solidFill>
                  <a:schemeClr val="dk1">
                    <a:tint val="82000"/>
                  </a:schemeClr>
                </a:solidFill>
                <a:effectLst/>
                <a:uFillTx/>
                <a:latin typeface="Aptos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de-DE" sz="670" b="0" u="none" strike="noStrike">
                <a:solidFill>
                  <a:schemeClr val="dk1">
                    <a:tint val="82000"/>
                  </a:schemeClr>
                </a:solidFill>
                <a:effectLst/>
                <a:uFillTx/>
                <a:latin typeface="Aptos"/>
              </a:rPr>
              <a:t> </a:t>
            </a:r>
            <a:endParaRPr lang="de-DE" sz="6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1" name="PlaceHolder 5"/>
          <p:cNvSpPr>
            <a:spLocks noGrp="1"/>
          </p:cNvSpPr>
          <p:nvPr>
            <p:ph type="ftr" idx="29"/>
          </p:nvPr>
        </p:nvSpPr>
        <p:spPr>
          <a:xfrm>
            <a:off x="4543560" y="25425360"/>
            <a:ext cx="4628880" cy="14601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2" name="PlaceHolder 6"/>
          <p:cNvSpPr>
            <a:spLocks noGrp="1"/>
          </p:cNvSpPr>
          <p:nvPr>
            <p:ph type="sldNum" idx="30"/>
          </p:nvPr>
        </p:nvSpPr>
        <p:spPr>
          <a:xfrm>
            <a:off x="9686880" y="25425360"/>
            <a:ext cx="3085920" cy="14601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de-DE" sz="670" b="0" u="none" strike="noStrike">
                <a:solidFill>
                  <a:schemeClr val="dk1">
                    <a:tint val="82000"/>
                  </a:schemeClr>
                </a:solidFill>
                <a:effectLst/>
                <a:uFillTx/>
                <a:latin typeface="Aptos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8AD17F27-80F7-4BF2-A854-68211D009152}" type="slidenum">
              <a:rPr lang="de-DE" sz="670" b="0" u="none" strike="noStrike">
                <a:solidFill>
                  <a:schemeClr val="dk1">
                    <a:tint val="82000"/>
                  </a:schemeClr>
                </a:solidFill>
                <a:effectLst/>
                <a:uFillTx/>
                <a:latin typeface="Aptos"/>
              </a:rPr>
              <a:t>1</a:t>
            </a:fld>
            <a:endParaRPr lang="de-DE" sz="6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ild mit Überschrift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944640" y="1828800"/>
            <a:ext cx="4423320" cy="64004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p>
            <a:pPr indent="0" defTabSz="914400">
              <a:lnSpc>
                <a:spcPct val="90000"/>
              </a:lnSpc>
              <a:buNone/>
            </a:pPr>
            <a:r>
              <a:rPr lang="de-DE" sz="1800" b="0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Titelmasterformat durch Klicken bearbeiten</a:t>
            </a:r>
            <a:endParaRPr lang="de-DE" sz="1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 type="body"/>
          </p:nvPr>
        </p:nvSpPr>
        <p:spPr>
          <a:xfrm>
            <a:off x="5830920" y="3949560"/>
            <a:ext cx="6943320" cy="19494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1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Format des Gliederungstextes durch Klicken bearbeiten</a:t>
            </a:r>
            <a:endParaRPr lang="de-DE" sz="1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864000" lvl="1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1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Zweite Gliederungsebene</a:t>
            </a:r>
            <a:endParaRPr lang="de-DE" sz="1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1296000" lvl="2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1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Dritte Gliederungsebene</a:t>
            </a:r>
            <a:endParaRPr lang="de-DE" sz="1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1728000" lvl="3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1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Vierte Gliederungsebene</a:t>
            </a:r>
            <a:endParaRPr lang="de-DE" sz="1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2160000" lvl="4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1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Fünfte Gliederungsebene</a:t>
            </a:r>
            <a:endParaRPr lang="de-DE" sz="1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2592000" lvl="5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1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Sechste Gliederungsebene</a:t>
            </a:r>
            <a:endParaRPr lang="de-DE" sz="1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3024000" lvl="6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1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Siebte Gliederungsebene</a:t>
            </a:r>
            <a:endParaRPr lang="de-DE" sz="1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 type="body"/>
          </p:nvPr>
        </p:nvSpPr>
        <p:spPr>
          <a:xfrm>
            <a:off x="944640" y="8229600"/>
            <a:ext cx="4423320" cy="152460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lang="de-DE" sz="9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Textmasterformat bearbeiten</a:t>
            </a:r>
            <a:endParaRPr lang="de-DE" sz="9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</p:txBody>
      </p:sp>
      <p:sp>
        <p:nvSpPr>
          <p:cNvPr id="56" name="PlaceHolder 4"/>
          <p:cNvSpPr>
            <a:spLocks noGrp="1"/>
          </p:cNvSpPr>
          <p:nvPr>
            <p:ph type="dt" idx="31"/>
          </p:nvPr>
        </p:nvSpPr>
        <p:spPr>
          <a:xfrm>
            <a:off x="942840" y="25425360"/>
            <a:ext cx="3085920" cy="14601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de-DE" sz="670" b="0" u="none" strike="noStrike">
                <a:solidFill>
                  <a:schemeClr val="dk1">
                    <a:tint val="82000"/>
                  </a:schemeClr>
                </a:solidFill>
                <a:effectLst/>
                <a:uFillTx/>
                <a:latin typeface="Aptos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de-DE" sz="670" b="0" u="none" strike="noStrike">
                <a:solidFill>
                  <a:schemeClr val="dk1">
                    <a:tint val="82000"/>
                  </a:schemeClr>
                </a:solidFill>
                <a:effectLst/>
                <a:uFillTx/>
                <a:latin typeface="Aptos"/>
              </a:rPr>
              <a:t> </a:t>
            </a:r>
            <a:endParaRPr lang="de-DE" sz="6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7" name="PlaceHolder 5"/>
          <p:cNvSpPr>
            <a:spLocks noGrp="1"/>
          </p:cNvSpPr>
          <p:nvPr>
            <p:ph type="ftr" idx="32"/>
          </p:nvPr>
        </p:nvSpPr>
        <p:spPr>
          <a:xfrm>
            <a:off x="4543560" y="25425360"/>
            <a:ext cx="4628880" cy="14601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" name="PlaceHolder 6"/>
          <p:cNvSpPr>
            <a:spLocks noGrp="1"/>
          </p:cNvSpPr>
          <p:nvPr>
            <p:ph type="sldNum" idx="33"/>
          </p:nvPr>
        </p:nvSpPr>
        <p:spPr>
          <a:xfrm>
            <a:off x="9686880" y="25425360"/>
            <a:ext cx="3085920" cy="14601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de-DE" sz="670" b="0" u="none" strike="noStrike">
                <a:solidFill>
                  <a:schemeClr val="dk1">
                    <a:tint val="82000"/>
                  </a:schemeClr>
                </a:solidFill>
                <a:effectLst/>
                <a:uFillTx/>
                <a:latin typeface="Aptos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9A98C2D5-A7F8-4508-ACAF-26BDFDC3B67A}" type="slidenum">
              <a:rPr lang="de-DE" sz="670" b="0" u="none" strike="noStrike">
                <a:solidFill>
                  <a:schemeClr val="dk1">
                    <a:tint val="82000"/>
                  </a:schemeClr>
                </a:solidFill>
                <a:effectLst/>
                <a:uFillTx/>
                <a:latin typeface="Aptos"/>
              </a:rPr>
              <a:t>1</a:t>
            </a:fld>
            <a:endParaRPr lang="de-DE" sz="6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Titel und vertikaler Text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942840" y="1460520"/>
            <a:ext cx="11829600" cy="53017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defTabSz="914400">
              <a:lnSpc>
                <a:spcPct val="90000"/>
              </a:lnSpc>
              <a:buNone/>
            </a:pPr>
            <a:r>
              <a:rPr lang="de-DE" sz="4400" b="0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Titel</a:t>
            </a:r>
            <a:r>
              <a:rPr lang="de-DE" sz="4400" b="0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mast</a:t>
            </a:r>
            <a:r>
              <a:rPr lang="de-DE" sz="4400" b="0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erfor</a:t>
            </a:r>
            <a:r>
              <a:rPr lang="de-DE" sz="4400" b="0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mat </a:t>
            </a:r>
            <a:r>
              <a:rPr lang="de-DE" sz="4400" b="0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durc</a:t>
            </a:r>
            <a:r>
              <a:rPr lang="de-DE" sz="4400" b="0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h </a:t>
            </a:r>
            <a:r>
              <a:rPr lang="de-DE" sz="4400" b="0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Klick</a:t>
            </a:r>
            <a:r>
              <a:rPr lang="de-DE" sz="4400" b="0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en </a:t>
            </a:r>
            <a:r>
              <a:rPr lang="de-DE" sz="4400" b="0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bear</a:t>
            </a:r>
            <a:r>
              <a:rPr lang="de-DE" sz="4400" b="0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beite</a:t>
            </a:r>
            <a:r>
              <a:rPr lang="de-DE" sz="4400" b="0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n</a:t>
            </a:r>
            <a:endParaRPr lang="de-DE" sz="4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942840" y="7302600"/>
            <a:ext cx="11829600" cy="174049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 vert="eaVert">
            <a:noAutofit/>
          </a:bodyPr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de-DE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Textmasterformat bearbeiten</a:t>
            </a:r>
            <a:endParaRPr lang="de-DE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Zweite Ebene</a:t>
            </a:r>
            <a:endParaRPr lang="de-DE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20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Dritte Ebene</a:t>
            </a:r>
            <a:endParaRPr lang="de-DE" sz="20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1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Vierte Ebene</a:t>
            </a:r>
            <a:endParaRPr lang="de-DE" sz="1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1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Fünfte Ebene</a:t>
            </a:r>
            <a:endParaRPr lang="de-DE" sz="1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dt" idx="4"/>
          </p:nvPr>
        </p:nvSpPr>
        <p:spPr>
          <a:xfrm>
            <a:off x="942840" y="25425360"/>
            <a:ext cx="3085920" cy="14601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de-DE" sz="670" b="0" u="none" strike="noStrike">
                <a:solidFill>
                  <a:schemeClr val="dk1">
                    <a:tint val="82000"/>
                  </a:schemeClr>
                </a:solidFill>
                <a:effectLst/>
                <a:uFillTx/>
                <a:latin typeface="Aptos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de-DE" sz="670" b="0" u="none" strike="noStrike">
                <a:solidFill>
                  <a:schemeClr val="dk1">
                    <a:tint val="82000"/>
                  </a:schemeClr>
                </a:solidFill>
                <a:effectLst/>
                <a:uFillTx/>
                <a:latin typeface="Aptos"/>
              </a:rPr>
              <a:t> </a:t>
            </a:r>
            <a:endParaRPr lang="de-DE" sz="6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" name="PlaceHolder 4"/>
          <p:cNvSpPr>
            <a:spLocks noGrp="1"/>
          </p:cNvSpPr>
          <p:nvPr>
            <p:ph type="ftr" idx="5"/>
          </p:nvPr>
        </p:nvSpPr>
        <p:spPr>
          <a:xfrm>
            <a:off x="4543560" y="25425360"/>
            <a:ext cx="4628880" cy="14601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" name="PlaceHolder 5"/>
          <p:cNvSpPr>
            <a:spLocks noGrp="1"/>
          </p:cNvSpPr>
          <p:nvPr>
            <p:ph type="sldNum" idx="6"/>
          </p:nvPr>
        </p:nvSpPr>
        <p:spPr>
          <a:xfrm>
            <a:off x="9686880" y="25425360"/>
            <a:ext cx="3085920" cy="14601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de-DE" sz="670" b="0" u="none" strike="noStrike">
                <a:solidFill>
                  <a:schemeClr val="dk1">
                    <a:tint val="82000"/>
                  </a:schemeClr>
                </a:solidFill>
                <a:effectLst/>
                <a:uFillTx/>
                <a:latin typeface="Aptos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CE8A2A64-3034-4A04-9492-2D65A2CBA4BB}" type="slidenum">
              <a:rPr lang="de-DE" sz="670" b="0" u="none" strike="noStrike">
                <a:solidFill>
                  <a:schemeClr val="dk1">
                    <a:tint val="82000"/>
                  </a:schemeClr>
                </a:solidFill>
                <a:effectLst/>
                <a:uFillTx/>
                <a:latin typeface="Aptos"/>
              </a:rPr>
              <a:t>1</a:t>
            </a:fld>
            <a:endParaRPr lang="de-DE" sz="6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Vertikaler Titel und Text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9815400" y="1460520"/>
            <a:ext cx="2957040" cy="232470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 vert="eaVert">
            <a:noAutofit/>
          </a:bodyPr>
          <a:p>
            <a:pPr indent="0" defTabSz="914400">
              <a:lnSpc>
                <a:spcPct val="90000"/>
              </a:lnSpc>
              <a:buNone/>
            </a:pPr>
            <a:r>
              <a:rPr lang="de-DE" sz="4400" b="0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Titel</a:t>
            </a:r>
            <a:r>
              <a:rPr lang="de-DE" sz="4400" b="0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mas</a:t>
            </a:r>
            <a:r>
              <a:rPr lang="de-DE" sz="4400" b="0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terf</a:t>
            </a:r>
            <a:r>
              <a:rPr lang="de-DE" sz="4400" b="0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orm</a:t>
            </a:r>
            <a:r>
              <a:rPr lang="de-DE" sz="4400" b="0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at </a:t>
            </a:r>
            <a:r>
              <a:rPr lang="de-DE" sz="4400" b="0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durc</a:t>
            </a:r>
            <a:r>
              <a:rPr lang="de-DE" sz="4400" b="0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h </a:t>
            </a:r>
            <a:r>
              <a:rPr lang="de-DE" sz="4400" b="0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Klick</a:t>
            </a:r>
            <a:r>
              <a:rPr lang="de-DE" sz="4400" b="0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en </a:t>
            </a:r>
            <a:r>
              <a:rPr lang="de-DE" sz="4400" b="0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bear</a:t>
            </a:r>
            <a:r>
              <a:rPr lang="de-DE" sz="4400" b="0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beit</a:t>
            </a:r>
            <a:r>
              <a:rPr lang="de-DE" sz="4400" b="0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en</a:t>
            </a:r>
            <a:endParaRPr lang="de-DE" sz="4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942840" y="1460520"/>
            <a:ext cx="8700840" cy="232470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 vert="eaVert">
            <a:noAutofit/>
          </a:bodyPr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de-DE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Textmasterformat bearbeiten</a:t>
            </a:r>
            <a:endParaRPr lang="de-DE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Zweite Ebene</a:t>
            </a:r>
            <a:endParaRPr lang="de-DE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20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Dritte Ebene</a:t>
            </a:r>
            <a:endParaRPr lang="de-DE" sz="20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1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Vierte Ebene</a:t>
            </a:r>
            <a:endParaRPr lang="de-DE" sz="1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1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Fünfte Ebene</a:t>
            </a:r>
            <a:endParaRPr lang="de-DE" sz="1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dt" idx="7"/>
          </p:nvPr>
        </p:nvSpPr>
        <p:spPr>
          <a:xfrm>
            <a:off x="942840" y="25425360"/>
            <a:ext cx="3085920" cy="14601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de-DE" sz="670" b="0" u="none" strike="noStrike">
                <a:solidFill>
                  <a:schemeClr val="dk1">
                    <a:tint val="82000"/>
                  </a:schemeClr>
                </a:solidFill>
                <a:effectLst/>
                <a:uFillTx/>
                <a:latin typeface="Aptos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de-DE" sz="670" b="0" u="none" strike="noStrike">
                <a:solidFill>
                  <a:schemeClr val="dk1">
                    <a:tint val="82000"/>
                  </a:schemeClr>
                </a:solidFill>
                <a:effectLst/>
                <a:uFillTx/>
                <a:latin typeface="Aptos"/>
              </a:rPr>
              <a:t> </a:t>
            </a:r>
            <a:endParaRPr lang="de-DE" sz="6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ftr" idx="8"/>
          </p:nvPr>
        </p:nvSpPr>
        <p:spPr>
          <a:xfrm>
            <a:off x="4543560" y="25425360"/>
            <a:ext cx="4628880" cy="14601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" name="PlaceHolder 5"/>
          <p:cNvSpPr>
            <a:spLocks noGrp="1"/>
          </p:cNvSpPr>
          <p:nvPr>
            <p:ph type="sldNum" idx="9"/>
          </p:nvPr>
        </p:nvSpPr>
        <p:spPr>
          <a:xfrm>
            <a:off x="9686880" y="25425360"/>
            <a:ext cx="3085920" cy="14601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de-DE" sz="670" b="0" u="none" strike="noStrike">
                <a:solidFill>
                  <a:schemeClr val="dk1">
                    <a:tint val="82000"/>
                  </a:schemeClr>
                </a:solidFill>
                <a:effectLst/>
                <a:uFillTx/>
                <a:latin typeface="Aptos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20C2DFD3-1924-43FC-BEF3-FC9A36A74473}" type="slidenum">
              <a:rPr lang="de-DE" sz="670" b="0" u="none" strike="noStrike">
                <a:solidFill>
                  <a:schemeClr val="dk1">
                    <a:tint val="82000"/>
                  </a:schemeClr>
                </a:solidFill>
                <a:effectLst/>
                <a:uFillTx/>
                <a:latin typeface="Aptos"/>
              </a:rPr>
              <a:t>1</a:t>
            </a:fld>
            <a:endParaRPr lang="de-DE" sz="6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el und Inhalt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942840" y="1460520"/>
            <a:ext cx="11829600" cy="53017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defTabSz="914400">
              <a:lnSpc>
                <a:spcPct val="90000"/>
              </a:lnSpc>
              <a:buNone/>
            </a:pPr>
            <a:r>
              <a:rPr lang="de-DE" sz="4400" b="0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Titelmasterformat durch Klicken bearbeiten</a:t>
            </a:r>
            <a:endParaRPr lang="de-DE" sz="4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 type="body"/>
          </p:nvPr>
        </p:nvSpPr>
        <p:spPr>
          <a:xfrm>
            <a:off x="942840" y="7302600"/>
            <a:ext cx="11829600" cy="174049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de-DE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Textmasterformat bearbeiten</a:t>
            </a:r>
            <a:endParaRPr lang="de-DE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Zweite Ebene</a:t>
            </a:r>
            <a:endParaRPr lang="de-DE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20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Dritte Ebene</a:t>
            </a:r>
            <a:endParaRPr lang="de-DE" sz="20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1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Vierte Ebene</a:t>
            </a:r>
            <a:endParaRPr lang="de-DE" sz="1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1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Fünfte Ebene</a:t>
            </a:r>
            <a:endParaRPr lang="de-DE" sz="1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 type="dt" idx="10"/>
          </p:nvPr>
        </p:nvSpPr>
        <p:spPr>
          <a:xfrm>
            <a:off x="942840" y="25425360"/>
            <a:ext cx="3085920" cy="14601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de-DE" sz="670" b="0" u="none" strike="noStrike">
                <a:solidFill>
                  <a:schemeClr val="dk1">
                    <a:tint val="82000"/>
                  </a:schemeClr>
                </a:solidFill>
                <a:effectLst/>
                <a:uFillTx/>
                <a:latin typeface="Aptos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de-DE" sz="670" b="0" u="none" strike="noStrike">
                <a:solidFill>
                  <a:schemeClr val="dk1">
                    <a:tint val="82000"/>
                  </a:schemeClr>
                </a:solidFill>
                <a:effectLst/>
                <a:uFillTx/>
                <a:latin typeface="Aptos"/>
              </a:rPr>
              <a:t> </a:t>
            </a:r>
            <a:endParaRPr lang="de-DE" sz="6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 type="ftr" idx="11"/>
          </p:nvPr>
        </p:nvSpPr>
        <p:spPr>
          <a:xfrm>
            <a:off x="4543560" y="25425360"/>
            <a:ext cx="4628880" cy="14601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" name="PlaceHolder 5"/>
          <p:cNvSpPr>
            <a:spLocks noGrp="1"/>
          </p:cNvSpPr>
          <p:nvPr>
            <p:ph type="sldNum" idx="12"/>
          </p:nvPr>
        </p:nvSpPr>
        <p:spPr>
          <a:xfrm>
            <a:off x="9686880" y="25425360"/>
            <a:ext cx="3085920" cy="14601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de-DE" sz="670" b="0" u="none" strike="noStrike">
                <a:solidFill>
                  <a:schemeClr val="dk1">
                    <a:tint val="82000"/>
                  </a:schemeClr>
                </a:solidFill>
                <a:effectLst/>
                <a:uFillTx/>
                <a:latin typeface="Aptos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A275F8CA-71BF-42C9-9E86-564D64AFAC26}" type="slidenum">
              <a:rPr lang="de-DE" sz="670" b="0" u="none" strike="noStrike">
                <a:solidFill>
                  <a:schemeClr val="dk1">
                    <a:tint val="82000"/>
                  </a:schemeClr>
                </a:solidFill>
                <a:effectLst/>
                <a:uFillTx/>
                <a:latin typeface="Aptos"/>
              </a:rPr>
              <a:t>1</a:t>
            </a:fld>
            <a:endParaRPr lang="de-DE" sz="6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Abschnitts-&#10;überschrift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laceHolder 1"/>
          <p:cNvSpPr>
            <a:spLocks noGrp="1"/>
          </p:cNvSpPr>
          <p:nvPr>
            <p:ph type="title"/>
          </p:nvPr>
        </p:nvSpPr>
        <p:spPr>
          <a:xfrm>
            <a:off x="936000" y="6838920"/>
            <a:ext cx="11829600" cy="114105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p>
            <a:pPr indent="0" defTabSz="914400">
              <a:lnSpc>
                <a:spcPct val="90000"/>
              </a:lnSpc>
              <a:buNone/>
            </a:pPr>
            <a:r>
              <a:rPr lang="de-DE" sz="3380" b="0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Titelmasterforma</a:t>
            </a:r>
            <a:r>
              <a:rPr lang="de-DE" sz="3380" b="0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t durch Klicken </a:t>
            </a:r>
            <a:r>
              <a:rPr lang="de-DE" sz="3380" b="0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bearbeiten</a:t>
            </a:r>
            <a:endParaRPr lang="de-DE" sz="338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</p:txBody>
      </p:sp>
      <p:sp>
        <p:nvSpPr>
          <p:cNvPr id="22" name="PlaceHolder 2"/>
          <p:cNvSpPr>
            <a:spLocks noGrp="1"/>
          </p:cNvSpPr>
          <p:nvPr>
            <p:ph type="body"/>
          </p:nvPr>
        </p:nvSpPr>
        <p:spPr>
          <a:xfrm>
            <a:off x="936000" y="18357840"/>
            <a:ext cx="11829600" cy="60004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lang="de-DE" sz="1350" b="0" u="none" strike="noStrike">
                <a:solidFill>
                  <a:schemeClr val="dk1">
                    <a:tint val="82000"/>
                  </a:schemeClr>
                </a:solidFill>
                <a:effectLst/>
                <a:uFillTx/>
                <a:latin typeface="Aptos"/>
              </a:rPr>
              <a:t>Textmasterformat bearbeiten</a:t>
            </a:r>
            <a:endParaRPr lang="de-DE" sz="135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</p:txBody>
      </p:sp>
      <p:sp>
        <p:nvSpPr>
          <p:cNvPr id="23" name="PlaceHolder 3"/>
          <p:cNvSpPr>
            <a:spLocks noGrp="1"/>
          </p:cNvSpPr>
          <p:nvPr>
            <p:ph type="dt" idx="13"/>
          </p:nvPr>
        </p:nvSpPr>
        <p:spPr>
          <a:xfrm>
            <a:off x="942840" y="25425360"/>
            <a:ext cx="3085920" cy="14601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de-DE" sz="670" b="0" u="none" strike="noStrike">
                <a:solidFill>
                  <a:schemeClr val="dk1">
                    <a:tint val="82000"/>
                  </a:schemeClr>
                </a:solidFill>
                <a:effectLst/>
                <a:uFillTx/>
                <a:latin typeface="Aptos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de-DE" sz="670" b="0" u="none" strike="noStrike">
                <a:solidFill>
                  <a:schemeClr val="dk1">
                    <a:tint val="82000"/>
                  </a:schemeClr>
                </a:solidFill>
                <a:effectLst/>
                <a:uFillTx/>
                <a:latin typeface="Aptos"/>
              </a:rPr>
              <a:t> </a:t>
            </a:r>
            <a:endParaRPr lang="de-DE" sz="6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4" name="PlaceHolder 4"/>
          <p:cNvSpPr>
            <a:spLocks noGrp="1"/>
          </p:cNvSpPr>
          <p:nvPr>
            <p:ph type="ftr" idx="14"/>
          </p:nvPr>
        </p:nvSpPr>
        <p:spPr>
          <a:xfrm>
            <a:off x="4543560" y="25425360"/>
            <a:ext cx="4628880" cy="14601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" name="PlaceHolder 5"/>
          <p:cNvSpPr>
            <a:spLocks noGrp="1"/>
          </p:cNvSpPr>
          <p:nvPr>
            <p:ph type="sldNum" idx="15"/>
          </p:nvPr>
        </p:nvSpPr>
        <p:spPr>
          <a:xfrm>
            <a:off x="9686880" y="25425360"/>
            <a:ext cx="3085920" cy="14601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de-DE" sz="670" b="0" u="none" strike="noStrike">
                <a:solidFill>
                  <a:schemeClr val="dk1">
                    <a:tint val="82000"/>
                  </a:schemeClr>
                </a:solidFill>
                <a:effectLst/>
                <a:uFillTx/>
                <a:latin typeface="Aptos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03420026-735B-4F85-9E0D-427F3FD996B7}" type="slidenum">
              <a:rPr lang="de-DE" sz="670" b="0" u="none" strike="noStrike">
                <a:solidFill>
                  <a:schemeClr val="dk1">
                    <a:tint val="82000"/>
                  </a:schemeClr>
                </a:solidFill>
                <a:effectLst/>
                <a:uFillTx/>
                <a:latin typeface="Aptos"/>
              </a:rPr>
              <a:t>1</a:t>
            </a:fld>
            <a:endParaRPr lang="de-DE" sz="6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Zwei Inhalte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942840" y="1460520"/>
            <a:ext cx="11829600" cy="53017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defTabSz="914400">
              <a:lnSpc>
                <a:spcPct val="90000"/>
              </a:lnSpc>
              <a:buNone/>
            </a:pPr>
            <a:r>
              <a:rPr lang="de-DE" sz="4400" b="0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Titel</a:t>
            </a:r>
            <a:r>
              <a:rPr lang="de-DE" sz="4400" b="0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mas</a:t>
            </a:r>
            <a:r>
              <a:rPr lang="de-DE" sz="4400" b="0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terf</a:t>
            </a:r>
            <a:r>
              <a:rPr lang="de-DE" sz="4400" b="0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orm</a:t>
            </a:r>
            <a:r>
              <a:rPr lang="de-DE" sz="4400" b="0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at </a:t>
            </a:r>
            <a:r>
              <a:rPr lang="de-DE" sz="4400" b="0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durc</a:t>
            </a:r>
            <a:r>
              <a:rPr lang="de-DE" sz="4400" b="0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h </a:t>
            </a:r>
            <a:r>
              <a:rPr lang="de-DE" sz="4400" b="0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Klick</a:t>
            </a:r>
            <a:r>
              <a:rPr lang="de-DE" sz="4400" b="0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en </a:t>
            </a:r>
            <a:r>
              <a:rPr lang="de-DE" sz="4400" b="0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bear</a:t>
            </a:r>
            <a:r>
              <a:rPr lang="de-DE" sz="4400" b="0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beit</a:t>
            </a:r>
            <a:r>
              <a:rPr lang="de-DE" sz="4400" b="0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en</a:t>
            </a:r>
            <a:endParaRPr lang="de-DE" sz="4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942840" y="7302600"/>
            <a:ext cx="5829120" cy="174049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de-DE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Textmasterformat bearbeiten</a:t>
            </a:r>
            <a:endParaRPr lang="de-DE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Zweite Ebene</a:t>
            </a:r>
            <a:endParaRPr lang="de-DE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20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Dritte Ebene</a:t>
            </a:r>
            <a:endParaRPr lang="de-DE" sz="20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1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Vierte Ebene</a:t>
            </a:r>
            <a:endParaRPr lang="de-DE" sz="1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1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Fünfte Ebene</a:t>
            </a:r>
            <a:endParaRPr lang="de-DE" sz="1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6943680" y="7302600"/>
            <a:ext cx="5829120" cy="174049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de-DE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Textmasterformat bearbeiten</a:t>
            </a:r>
            <a:endParaRPr lang="de-DE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Zweite Ebene</a:t>
            </a:r>
            <a:endParaRPr lang="de-DE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20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Dritte Ebene</a:t>
            </a:r>
            <a:endParaRPr lang="de-DE" sz="20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1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Vierte Ebene</a:t>
            </a:r>
            <a:endParaRPr lang="de-DE" sz="1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1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Fünfte Ebene</a:t>
            </a:r>
            <a:endParaRPr lang="de-DE" sz="1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dt" idx="16"/>
          </p:nvPr>
        </p:nvSpPr>
        <p:spPr>
          <a:xfrm>
            <a:off x="942840" y="25425360"/>
            <a:ext cx="3085920" cy="14601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de-DE" sz="670" b="0" u="none" strike="noStrike">
                <a:solidFill>
                  <a:schemeClr val="dk1">
                    <a:tint val="82000"/>
                  </a:schemeClr>
                </a:solidFill>
                <a:effectLst/>
                <a:uFillTx/>
                <a:latin typeface="Aptos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de-DE" sz="670" b="0" u="none" strike="noStrike">
                <a:solidFill>
                  <a:schemeClr val="dk1">
                    <a:tint val="82000"/>
                  </a:schemeClr>
                </a:solidFill>
                <a:effectLst/>
                <a:uFillTx/>
                <a:latin typeface="Aptos"/>
              </a:rPr>
              <a:t> </a:t>
            </a:r>
            <a:endParaRPr lang="de-DE" sz="6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ftr" idx="17"/>
          </p:nvPr>
        </p:nvSpPr>
        <p:spPr>
          <a:xfrm>
            <a:off x="4543560" y="25425360"/>
            <a:ext cx="4628880" cy="14601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" name="PlaceHolder 6"/>
          <p:cNvSpPr>
            <a:spLocks noGrp="1"/>
          </p:cNvSpPr>
          <p:nvPr>
            <p:ph type="sldNum" idx="18"/>
          </p:nvPr>
        </p:nvSpPr>
        <p:spPr>
          <a:xfrm>
            <a:off x="9686880" y="25425360"/>
            <a:ext cx="3085920" cy="14601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de-DE" sz="670" b="0" u="none" strike="noStrike">
                <a:solidFill>
                  <a:schemeClr val="dk1">
                    <a:tint val="82000"/>
                  </a:schemeClr>
                </a:solidFill>
                <a:effectLst/>
                <a:uFillTx/>
                <a:latin typeface="Aptos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2EEA1585-F02E-4818-B145-BB48D43ABFBB}" type="slidenum">
              <a:rPr lang="de-DE" sz="670" b="0" u="none" strike="noStrike">
                <a:solidFill>
                  <a:schemeClr val="dk1">
                    <a:tint val="82000"/>
                  </a:schemeClr>
                </a:solidFill>
                <a:effectLst/>
                <a:uFillTx/>
                <a:latin typeface="Aptos"/>
              </a:rPr>
              <a:t>1</a:t>
            </a:fld>
            <a:endParaRPr lang="de-DE" sz="6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Vergleich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ceHolder 1"/>
          <p:cNvSpPr>
            <a:spLocks noGrp="1"/>
          </p:cNvSpPr>
          <p:nvPr>
            <p:ph type="title"/>
          </p:nvPr>
        </p:nvSpPr>
        <p:spPr>
          <a:xfrm>
            <a:off x="944640" y="1460520"/>
            <a:ext cx="11829600" cy="53017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defTabSz="914400">
              <a:lnSpc>
                <a:spcPct val="90000"/>
              </a:lnSpc>
              <a:buNone/>
            </a:pPr>
            <a:r>
              <a:rPr lang="de-DE" sz="4400" b="0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Titel</a:t>
            </a:r>
            <a:r>
              <a:rPr lang="de-DE" sz="4400" b="0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mas</a:t>
            </a:r>
            <a:r>
              <a:rPr lang="de-DE" sz="4400" b="0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terf</a:t>
            </a:r>
            <a:r>
              <a:rPr lang="de-DE" sz="4400" b="0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orm</a:t>
            </a:r>
            <a:r>
              <a:rPr lang="de-DE" sz="4400" b="0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at </a:t>
            </a:r>
            <a:r>
              <a:rPr lang="de-DE" sz="4400" b="0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durc</a:t>
            </a:r>
            <a:r>
              <a:rPr lang="de-DE" sz="4400" b="0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h </a:t>
            </a:r>
            <a:r>
              <a:rPr lang="de-DE" sz="4400" b="0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Klick</a:t>
            </a:r>
            <a:r>
              <a:rPr lang="de-DE" sz="4400" b="0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en </a:t>
            </a:r>
            <a:r>
              <a:rPr lang="de-DE" sz="4400" b="0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bear</a:t>
            </a:r>
            <a:r>
              <a:rPr lang="de-DE" sz="4400" b="0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beit</a:t>
            </a:r>
            <a:r>
              <a:rPr lang="de-DE" sz="4400" b="0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en</a:t>
            </a:r>
            <a:endParaRPr lang="de-DE" sz="4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</p:txBody>
      </p:sp>
      <p:sp>
        <p:nvSpPr>
          <p:cNvPr id="33" name="PlaceHolder 2"/>
          <p:cNvSpPr>
            <a:spLocks noGrp="1"/>
          </p:cNvSpPr>
          <p:nvPr>
            <p:ph type="body"/>
          </p:nvPr>
        </p:nvSpPr>
        <p:spPr>
          <a:xfrm>
            <a:off x="944640" y="6724800"/>
            <a:ext cx="5802120" cy="32954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lang="de-DE" sz="1350" b="1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Textmasterformat bearbeiten</a:t>
            </a:r>
            <a:endParaRPr lang="de-DE" sz="135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</p:txBody>
      </p:sp>
      <p:sp>
        <p:nvSpPr>
          <p:cNvPr id="34" name="PlaceHolder 3"/>
          <p:cNvSpPr>
            <a:spLocks noGrp="1"/>
          </p:cNvSpPr>
          <p:nvPr>
            <p:ph type="body"/>
          </p:nvPr>
        </p:nvSpPr>
        <p:spPr>
          <a:xfrm>
            <a:off x="944640" y="10020240"/>
            <a:ext cx="5802120" cy="147380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de-DE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Textmasterformat bearbeiten</a:t>
            </a:r>
            <a:endParaRPr lang="de-DE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Zweite Ebene</a:t>
            </a:r>
            <a:endParaRPr lang="de-DE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20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Dritte Ebene</a:t>
            </a:r>
            <a:endParaRPr lang="de-DE" sz="20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1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Vierte Ebene</a:t>
            </a:r>
            <a:endParaRPr lang="de-DE" sz="1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1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Fünfte Ebene</a:t>
            </a:r>
            <a:endParaRPr lang="de-DE" sz="1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</p:txBody>
      </p:sp>
      <p:sp>
        <p:nvSpPr>
          <p:cNvPr id="35" name="PlaceHolder 4"/>
          <p:cNvSpPr>
            <a:spLocks noGrp="1"/>
          </p:cNvSpPr>
          <p:nvPr>
            <p:ph type="body"/>
          </p:nvPr>
        </p:nvSpPr>
        <p:spPr>
          <a:xfrm>
            <a:off x="6943680" y="6724800"/>
            <a:ext cx="5830560" cy="32954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lang="de-DE" sz="1350" b="1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Textmasterformat bearbeiten</a:t>
            </a:r>
            <a:endParaRPr lang="de-DE" sz="135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</p:txBody>
      </p:sp>
      <p:sp>
        <p:nvSpPr>
          <p:cNvPr id="36" name="PlaceHolder 5"/>
          <p:cNvSpPr>
            <a:spLocks noGrp="1"/>
          </p:cNvSpPr>
          <p:nvPr>
            <p:ph type="body"/>
          </p:nvPr>
        </p:nvSpPr>
        <p:spPr>
          <a:xfrm>
            <a:off x="6943680" y="10020240"/>
            <a:ext cx="5830560" cy="147380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de-DE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Textmasterformat bearbeiten</a:t>
            </a:r>
            <a:endParaRPr lang="de-DE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Zweite Ebene</a:t>
            </a:r>
            <a:endParaRPr lang="de-DE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20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Dritte Ebene</a:t>
            </a:r>
            <a:endParaRPr lang="de-DE" sz="20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1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Vierte Ebene</a:t>
            </a:r>
            <a:endParaRPr lang="de-DE" sz="1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1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Fünfte Ebene</a:t>
            </a:r>
            <a:endParaRPr lang="de-DE" sz="1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</p:txBody>
      </p:sp>
      <p:sp>
        <p:nvSpPr>
          <p:cNvPr id="37" name="PlaceHolder 6"/>
          <p:cNvSpPr>
            <a:spLocks noGrp="1"/>
          </p:cNvSpPr>
          <p:nvPr>
            <p:ph type="dt" idx="19"/>
          </p:nvPr>
        </p:nvSpPr>
        <p:spPr>
          <a:xfrm>
            <a:off x="942840" y="25425360"/>
            <a:ext cx="3085920" cy="14601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de-DE" sz="670" b="0" u="none" strike="noStrike">
                <a:solidFill>
                  <a:schemeClr val="dk1">
                    <a:tint val="82000"/>
                  </a:schemeClr>
                </a:solidFill>
                <a:effectLst/>
                <a:uFillTx/>
                <a:latin typeface="Aptos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de-DE" sz="670" b="0" u="none" strike="noStrike">
                <a:solidFill>
                  <a:schemeClr val="dk1">
                    <a:tint val="82000"/>
                  </a:schemeClr>
                </a:solidFill>
                <a:effectLst/>
                <a:uFillTx/>
                <a:latin typeface="Aptos"/>
              </a:rPr>
              <a:t> </a:t>
            </a:r>
            <a:endParaRPr lang="de-DE" sz="6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8" name="PlaceHolder 7"/>
          <p:cNvSpPr>
            <a:spLocks noGrp="1"/>
          </p:cNvSpPr>
          <p:nvPr>
            <p:ph type="ftr" idx="20"/>
          </p:nvPr>
        </p:nvSpPr>
        <p:spPr>
          <a:xfrm>
            <a:off x="4543560" y="25425360"/>
            <a:ext cx="4628880" cy="14601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" name="PlaceHolder 8"/>
          <p:cNvSpPr>
            <a:spLocks noGrp="1"/>
          </p:cNvSpPr>
          <p:nvPr>
            <p:ph type="sldNum" idx="21"/>
          </p:nvPr>
        </p:nvSpPr>
        <p:spPr>
          <a:xfrm>
            <a:off x="9686880" y="25425360"/>
            <a:ext cx="3085920" cy="14601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de-DE" sz="670" b="0" u="none" strike="noStrike">
                <a:solidFill>
                  <a:schemeClr val="dk1">
                    <a:tint val="82000"/>
                  </a:schemeClr>
                </a:solidFill>
                <a:effectLst/>
                <a:uFillTx/>
                <a:latin typeface="Aptos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597E1D1C-5C5A-4566-9165-944F7C9A62D0}" type="slidenum">
              <a:rPr lang="de-DE" sz="670" b="0" u="none" strike="noStrike">
                <a:solidFill>
                  <a:schemeClr val="dk1">
                    <a:tint val="82000"/>
                  </a:schemeClr>
                </a:solidFill>
                <a:effectLst/>
                <a:uFillTx/>
                <a:latin typeface="Aptos"/>
              </a:rPr>
              <a:t>1</a:t>
            </a:fld>
            <a:endParaRPr lang="de-DE" sz="6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Nur Titel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942840" y="1460520"/>
            <a:ext cx="11829600" cy="53017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defTabSz="914400">
              <a:lnSpc>
                <a:spcPct val="90000"/>
              </a:lnSpc>
              <a:buNone/>
            </a:pPr>
            <a:r>
              <a:rPr lang="de-DE" sz="4400" b="0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Titelmasterformat durch Klicken bearbeiten</a:t>
            </a:r>
            <a:endParaRPr lang="de-DE" sz="4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dt" idx="22"/>
          </p:nvPr>
        </p:nvSpPr>
        <p:spPr>
          <a:xfrm>
            <a:off x="942840" y="25425360"/>
            <a:ext cx="3085920" cy="14601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de-DE" sz="670" b="0" u="none" strike="noStrike">
                <a:solidFill>
                  <a:schemeClr val="dk1">
                    <a:tint val="82000"/>
                  </a:schemeClr>
                </a:solidFill>
                <a:effectLst/>
                <a:uFillTx/>
                <a:latin typeface="Aptos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de-DE" sz="670" b="0" u="none" strike="noStrike">
                <a:solidFill>
                  <a:schemeClr val="dk1">
                    <a:tint val="82000"/>
                  </a:schemeClr>
                </a:solidFill>
                <a:effectLst/>
                <a:uFillTx/>
                <a:latin typeface="Aptos"/>
              </a:rPr>
              <a:t> </a:t>
            </a:r>
            <a:endParaRPr lang="de-DE" sz="6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2" name="PlaceHolder 3"/>
          <p:cNvSpPr>
            <a:spLocks noGrp="1"/>
          </p:cNvSpPr>
          <p:nvPr>
            <p:ph type="ftr" idx="23"/>
          </p:nvPr>
        </p:nvSpPr>
        <p:spPr>
          <a:xfrm>
            <a:off x="4543560" y="25425360"/>
            <a:ext cx="4628880" cy="14601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3" name="PlaceHolder 4"/>
          <p:cNvSpPr>
            <a:spLocks noGrp="1"/>
          </p:cNvSpPr>
          <p:nvPr>
            <p:ph type="sldNum" idx="24"/>
          </p:nvPr>
        </p:nvSpPr>
        <p:spPr>
          <a:xfrm>
            <a:off x="9686880" y="25425360"/>
            <a:ext cx="3085920" cy="14601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de-DE" sz="670" b="0" u="none" strike="noStrike">
                <a:solidFill>
                  <a:schemeClr val="dk1">
                    <a:tint val="82000"/>
                  </a:schemeClr>
                </a:solidFill>
                <a:effectLst/>
                <a:uFillTx/>
                <a:latin typeface="Aptos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2B9F6FF7-D497-4430-A9F0-C706991D2FE1}" type="slidenum">
              <a:rPr lang="de-DE" sz="670" b="0" u="none" strike="noStrike">
                <a:solidFill>
                  <a:schemeClr val="dk1">
                    <a:tint val="82000"/>
                  </a:schemeClr>
                </a:solidFill>
                <a:effectLst/>
                <a:uFillTx/>
                <a:latin typeface="Aptos"/>
              </a:rPr>
              <a:t>1</a:t>
            </a:fld>
            <a:endParaRPr lang="de-DE" sz="6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Leer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dt" idx="25"/>
          </p:nvPr>
        </p:nvSpPr>
        <p:spPr>
          <a:xfrm>
            <a:off x="942840" y="25425360"/>
            <a:ext cx="3085920" cy="14601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de-DE" sz="670" b="0" u="none" strike="noStrike">
                <a:solidFill>
                  <a:schemeClr val="dk1">
                    <a:tint val="82000"/>
                  </a:schemeClr>
                </a:solidFill>
                <a:effectLst/>
                <a:uFillTx/>
                <a:latin typeface="Aptos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de-DE" sz="670" b="0" u="none" strike="noStrike">
                <a:solidFill>
                  <a:schemeClr val="dk1">
                    <a:tint val="82000"/>
                  </a:schemeClr>
                </a:solidFill>
                <a:effectLst/>
                <a:uFillTx/>
                <a:latin typeface="Aptos"/>
              </a:rPr>
              <a:t> </a:t>
            </a:r>
            <a:endParaRPr lang="de-DE" sz="6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 type="ftr" idx="26"/>
          </p:nvPr>
        </p:nvSpPr>
        <p:spPr>
          <a:xfrm>
            <a:off x="4543560" y="25425360"/>
            <a:ext cx="4628880" cy="14601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" name="PlaceHolder 3"/>
          <p:cNvSpPr>
            <a:spLocks noGrp="1"/>
          </p:cNvSpPr>
          <p:nvPr>
            <p:ph type="sldNum" idx="27"/>
          </p:nvPr>
        </p:nvSpPr>
        <p:spPr>
          <a:xfrm>
            <a:off x="9686880" y="25425360"/>
            <a:ext cx="3085920" cy="14601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de-DE" sz="670" b="0" u="none" strike="noStrike">
                <a:solidFill>
                  <a:schemeClr val="dk1">
                    <a:tint val="82000"/>
                  </a:schemeClr>
                </a:solidFill>
                <a:effectLst/>
                <a:uFillTx/>
                <a:latin typeface="Aptos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12329240-229F-44E6-9A46-6C3669223CD8}" type="slidenum">
              <a:rPr lang="de-DE" sz="670" b="0" u="none" strike="noStrike">
                <a:solidFill>
                  <a:schemeClr val="dk1">
                    <a:tint val="82000"/>
                  </a:schemeClr>
                </a:solidFill>
                <a:effectLst/>
                <a:uFillTx/>
                <a:latin typeface="Aptos"/>
              </a:rPr>
              <a:t>1</a:t>
            </a:fld>
            <a:endParaRPr lang="de-DE" sz="6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TextBox 4"/>
          <p:cNvSpPr/>
          <p:nvPr/>
        </p:nvSpPr>
        <p:spPr>
          <a:xfrm>
            <a:off x="7740000" y="1845720"/>
            <a:ext cx="3546360" cy="1311480"/>
          </a:xfrm>
          <a:prstGeom prst="rect">
            <a:avLst/>
          </a:prstGeom>
          <a:solidFill>
            <a:schemeClr val="bg1"/>
          </a:solidFill>
          <a:ln w="12700">
            <a:solidFill>
              <a:srgbClr val="00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/>
        </p:style>
        <p:txBody>
          <a:bodyPr numCol="1" spcCol="0" horzOverflow="overflow" anchor="t">
            <a:spAutoFit/>
          </a:bodyPr>
          <a:p>
            <a:pPr defTabSz="2244240">
              <a:lnSpc>
                <a:spcPct val="100000"/>
              </a:lnSpc>
              <a:spcAft>
                <a:spcPts val="601"/>
              </a:spcAft>
            </a:pPr>
            <a:r>
              <a:rPr lang="en-US" sz="12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Aptos"/>
              </a:rPr>
              <a:t>NOT RANDOMIZED (n = 16)</a:t>
            </a:r>
            <a:r>
              <a:rPr lang="en-US" sz="1200" b="0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Aptos"/>
              </a:rPr>
              <a:t>: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1360" indent="-171360" defTabSz="2244240">
              <a:lnSpc>
                <a:spcPct val="100000"/>
              </a:lnSpc>
              <a:spcAft>
                <a:spcPts val="601"/>
              </a:spcAft>
              <a:buClr>
                <a:srgbClr val="000000"/>
              </a:buClr>
              <a:buFont typeface="Arial"/>
              <a:buChar char="•"/>
            </a:pPr>
            <a:r>
              <a:rPr lang="en-US" sz="1200" b="0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Arial"/>
              </a:rPr>
              <a:t>No informed consent (n = 11)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1360" indent="-171360" defTabSz="2244240">
              <a:lnSpc>
                <a:spcPct val="100000"/>
              </a:lnSpc>
              <a:spcAft>
                <a:spcPts val="601"/>
              </a:spcAft>
              <a:buClr>
                <a:srgbClr val="000000"/>
              </a:buClr>
              <a:buFont typeface="Arial"/>
              <a:buChar char="•"/>
            </a:pPr>
            <a:r>
              <a:rPr lang="en-US" sz="1200" b="0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Arial"/>
              </a:rPr>
              <a:t>Remaining probation period &lt; 6 month (n = 2)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1360" indent="-171360" defTabSz="2244240">
              <a:lnSpc>
                <a:spcPct val="100000"/>
              </a:lnSpc>
              <a:spcAft>
                <a:spcPts val="601"/>
              </a:spcAft>
              <a:buClr>
                <a:srgbClr val="000000"/>
              </a:buClr>
              <a:buFont typeface="Arial"/>
              <a:buChar char="•"/>
            </a:pPr>
            <a:r>
              <a:rPr lang="en-US" sz="1200" b="0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Arial"/>
              </a:rPr>
              <a:t>No CSA and/or CSEM offense (n = 2)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1360" indent="-171360" defTabSz="2244240">
              <a:lnSpc>
                <a:spcPct val="100000"/>
              </a:lnSpc>
              <a:spcAft>
                <a:spcPts val="601"/>
              </a:spcAft>
              <a:buClr>
                <a:srgbClr val="000000"/>
              </a:buClr>
              <a:buFont typeface="Arial"/>
              <a:buChar char="•"/>
            </a:pPr>
            <a:r>
              <a:rPr lang="en-US" sz="1200" b="0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Arial"/>
              </a:rPr>
              <a:t>Unavailable criminal records (n = 1)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0" name="TextBox 5"/>
          <p:cNvSpPr/>
          <p:nvPr/>
        </p:nvSpPr>
        <p:spPr>
          <a:xfrm>
            <a:off x="5832000" y="1600920"/>
            <a:ext cx="1584000" cy="559080"/>
          </a:xfrm>
          <a:prstGeom prst="rect">
            <a:avLst/>
          </a:prstGeom>
          <a:solidFill>
            <a:schemeClr val="bg1"/>
          </a:solidFill>
          <a:ln w="0"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numCol="1" spcCol="0" horzOverflow="overflow" anchor="t">
            <a:spAutoFit/>
          </a:bodyPr>
          <a:p>
            <a:pPr algn="ctr" defTabSz="914400">
              <a:lnSpc>
                <a:spcPct val="100000"/>
              </a:lnSpc>
              <a:spcAft>
                <a:spcPts val="799"/>
              </a:spcAft>
            </a:pPr>
            <a:r>
              <a:rPr lang="en-US" sz="1200" b="1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SCREENED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spcAft>
                <a:spcPts val="799"/>
              </a:spcAft>
            </a:pPr>
            <a:r>
              <a:rPr lang="en-US" sz="1200" b="1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(n = 385)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1" name="TextBox 2"/>
          <p:cNvSpPr/>
          <p:nvPr/>
        </p:nvSpPr>
        <p:spPr>
          <a:xfrm>
            <a:off x="5867640" y="2856240"/>
            <a:ext cx="1548360" cy="559080"/>
          </a:xfrm>
          <a:prstGeom prst="rect">
            <a:avLst/>
          </a:prstGeom>
          <a:solidFill>
            <a:schemeClr val="bg1"/>
          </a:solidFill>
          <a:ln w="0"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numCol="1" spcCol="0" horzOverflow="overflow" anchor="t">
            <a:spAutoFit/>
          </a:bodyPr>
          <a:p>
            <a:pPr algn="ctr" defTabSz="914400">
              <a:lnSpc>
                <a:spcPct val="100000"/>
              </a:lnSpc>
              <a:spcAft>
                <a:spcPts val="799"/>
              </a:spcAft>
            </a:pPr>
            <a:r>
              <a:rPr lang="en-US" sz="1200" b="1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RANDOMIZED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spcAft>
                <a:spcPts val="799"/>
              </a:spcAft>
            </a:pPr>
            <a:r>
              <a:rPr lang="en-US" sz="1200" b="1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(n = 365)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2" name="TextBox 3"/>
          <p:cNvSpPr/>
          <p:nvPr/>
        </p:nvSpPr>
        <p:spPr>
          <a:xfrm>
            <a:off x="4860000" y="3960000"/>
            <a:ext cx="1620000" cy="559080"/>
          </a:xfrm>
          <a:prstGeom prst="rect">
            <a:avLst/>
          </a:prstGeom>
          <a:solidFill>
            <a:schemeClr val="bg1"/>
          </a:solidFill>
          <a:ln w="0"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numCol="1" spcCol="0" horzOverflow="overflow" anchor="t">
            <a:spAutoFit/>
          </a:bodyPr>
          <a:p>
            <a:pPr algn="ctr" defTabSz="914400">
              <a:lnSpc>
                <a:spcPct val="100000"/>
              </a:lnSpc>
              <a:spcAft>
                <a:spcPts val="799"/>
              </a:spcAft>
            </a:pPr>
            <a:r>
              <a:rPr lang="en-US" sz="1200" b="1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INTERVENTION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spcAft>
                <a:spcPts val="799"/>
              </a:spcAft>
            </a:pPr>
            <a:r>
              <a:rPr lang="en-US" sz="1200" b="1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(n = 187)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3" name="TextBox 6"/>
          <p:cNvSpPr/>
          <p:nvPr/>
        </p:nvSpPr>
        <p:spPr>
          <a:xfrm>
            <a:off x="7020000" y="3960000"/>
            <a:ext cx="1620000" cy="559080"/>
          </a:xfrm>
          <a:prstGeom prst="rect">
            <a:avLst/>
          </a:prstGeom>
          <a:solidFill>
            <a:schemeClr val="bg1"/>
          </a:solidFill>
          <a:ln w="0"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numCol="1" spcCol="0" horzOverflow="overflow" anchor="t">
            <a:spAutoFit/>
          </a:bodyPr>
          <a:p>
            <a:pPr algn="ctr" defTabSz="914400">
              <a:lnSpc>
                <a:spcPct val="100000"/>
              </a:lnSpc>
              <a:spcAft>
                <a:spcPts val="799"/>
              </a:spcAft>
            </a:pPr>
            <a:r>
              <a:rPr lang="en-US" sz="1200" b="1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PLACEBO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spcAft>
                <a:spcPts val="799"/>
              </a:spcAft>
            </a:pPr>
            <a:r>
              <a:rPr lang="en-US" sz="1200" b="1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(n = 187)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4" name="TextBox 7"/>
          <p:cNvSpPr/>
          <p:nvPr/>
        </p:nvSpPr>
        <p:spPr>
          <a:xfrm>
            <a:off x="4860000" y="7170480"/>
            <a:ext cx="1620000" cy="559080"/>
          </a:xfrm>
          <a:prstGeom prst="rect">
            <a:avLst/>
          </a:prstGeom>
          <a:solidFill>
            <a:schemeClr val="bg1"/>
          </a:solidFill>
          <a:ln w="0"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numCol="1" spcCol="0" horzOverflow="overflow" anchor="t">
            <a:spAutoFit/>
          </a:bodyPr>
          <a:p>
            <a:pPr algn="ctr" defTabSz="914400">
              <a:lnSpc>
                <a:spcPct val="100000"/>
              </a:lnSpc>
              <a:spcAft>
                <a:spcPts val="799"/>
              </a:spcAft>
            </a:pPr>
            <a:r>
              <a:rPr lang="en-US" sz="1200" b="1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BASELINE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spcAft>
                <a:spcPts val="799"/>
              </a:spcAft>
            </a:pPr>
            <a:r>
              <a:rPr lang="en-US" sz="1200" b="1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(n = 108)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5" name="TextBox 8"/>
          <p:cNvSpPr/>
          <p:nvPr/>
        </p:nvSpPr>
        <p:spPr>
          <a:xfrm>
            <a:off x="4860000" y="8928720"/>
            <a:ext cx="1620000" cy="559080"/>
          </a:xfrm>
          <a:prstGeom prst="rect">
            <a:avLst/>
          </a:prstGeom>
          <a:solidFill>
            <a:schemeClr val="bg1"/>
          </a:solidFill>
          <a:ln w="0"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numCol="1" spcCol="0" horzOverflow="overflow" anchor="t">
            <a:spAutoFit/>
          </a:bodyPr>
          <a:p>
            <a:pPr algn="ctr" defTabSz="914400">
              <a:lnSpc>
                <a:spcPct val="100000"/>
              </a:lnSpc>
              <a:spcAft>
                <a:spcPts val="799"/>
              </a:spcAft>
            </a:pPr>
            <a:r>
              <a:rPr lang="en-US" sz="1200" b="1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ITT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spcAft>
                <a:spcPts val="799"/>
              </a:spcAft>
            </a:pPr>
            <a:r>
              <a:rPr lang="en-US" sz="1200" b="1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(n = 107)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6" name="TextBox 9"/>
          <p:cNvSpPr/>
          <p:nvPr/>
        </p:nvSpPr>
        <p:spPr>
          <a:xfrm>
            <a:off x="4860000" y="10174680"/>
            <a:ext cx="1620000" cy="559080"/>
          </a:xfrm>
          <a:prstGeom prst="rect">
            <a:avLst/>
          </a:prstGeom>
          <a:solidFill>
            <a:schemeClr val="bg1"/>
          </a:solidFill>
          <a:ln w="0"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numCol="1" spcCol="0" horzOverflow="overflow" anchor="t">
            <a:spAutoFit/>
          </a:bodyPr>
          <a:p>
            <a:pPr algn="ctr" defTabSz="914400">
              <a:lnSpc>
                <a:spcPct val="100000"/>
              </a:lnSpc>
              <a:spcAft>
                <a:spcPts val="799"/>
              </a:spcAft>
            </a:pPr>
            <a:r>
              <a:rPr lang="en-US" sz="1200" b="1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MODULE 1 (post</a:t>
            </a:r>
            <a:r>
              <a:rPr lang="en-US" sz="1200" b="0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spcAft>
                <a:spcPts val="799"/>
              </a:spcAft>
            </a:pPr>
            <a:r>
              <a:rPr lang="en-US" sz="1200" b="1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(n = 106)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7" name="TextBox 11"/>
          <p:cNvSpPr/>
          <p:nvPr/>
        </p:nvSpPr>
        <p:spPr>
          <a:xfrm>
            <a:off x="4860000" y="14494680"/>
            <a:ext cx="1620000" cy="559080"/>
          </a:xfrm>
          <a:prstGeom prst="rect">
            <a:avLst/>
          </a:prstGeom>
          <a:solidFill>
            <a:schemeClr val="bg1"/>
          </a:solidFill>
          <a:ln w="0"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numCol="1" spcCol="0" horzOverflow="overflow" anchor="t">
            <a:spAutoFit/>
          </a:bodyPr>
          <a:p>
            <a:pPr algn="ctr" defTabSz="914400">
              <a:lnSpc>
                <a:spcPct val="100000"/>
              </a:lnSpc>
              <a:spcAft>
                <a:spcPts val="799"/>
              </a:spcAft>
            </a:pPr>
            <a:r>
              <a:rPr lang="en-US" sz="1200" b="1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MODULE 3 (post</a:t>
            </a:r>
            <a:r>
              <a:rPr lang="en-US" sz="1200" b="0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spcAft>
                <a:spcPts val="799"/>
              </a:spcAft>
            </a:pPr>
            <a:r>
              <a:rPr lang="en-US" sz="1200" b="1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(n = 69)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8" name="TextBox 12"/>
          <p:cNvSpPr/>
          <p:nvPr/>
        </p:nvSpPr>
        <p:spPr>
          <a:xfrm>
            <a:off x="4847040" y="16619400"/>
            <a:ext cx="1620000" cy="559080"/>
          </a:xfrm>
          <a:prstGeom prst="rect">
            <a:avLst/>
          </a:prstGeom>
          <a:solidFill>
            <a:schemeClr val="bg1"/>
          </a:solidFill>
          <a:ln w="0"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numCol="1" spcCol="0" horzOverflow="overflow" anchor="t">
            <a:spAutoFit/>
          </a:bodyPr>
          <a:p>
            <a:pPr algn="ctr" defTabSz="914400">
              <a:lnSpc>
                <a:spcPct val="100000"/>
              </a:lnSpc>
              <a:spcAft>
                <a:spcPts val="799"/>
              </a:spcAft>
            </a:pPr>
            <a:r>
              <a:rPr lang="en-US" sz="1200" b="1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MODULE 4 (post</a:t>
            </a:r>
            <a:r>
              <a:rPr lang="en-US" sz="1200" b="0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spcAft>
                <a:spcPts val="799"/>
              </a:spcAft>
            </a:pPr>
            <a:r>
              <a:rPr lang="en-US" sz="1200" b="1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(n = 62)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9" name="TextBox 15"/>
          <p:cNvSpPr/>
          <p:nvPr/>
        </p:nvSpPr>
        <p:spPr>
          <a:xfrm>
            <a:off x="360000" y="4176000"/>
            <a:ext cx="4140000" cy="3151080"/>
          </a:xfrm>
          <a:prstGeom prst="rect">
            <a:avLst/>
          </a:prstGeom>
          <a:solidFill>
            <a:schemeClr val="bg1"/>
          </a:solidFill>
          <a:ln w="127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numCol="1" spcCol="0" horzOverflow="overflow" anchor="t">
            <a:spAutoFit/>
          </a:bodyPr>
          <a:p>
            <a:pPr defTabSz="914400">
              <a:lnSpc>
                <a:spcPct val="100000"/>
              </a:lnSpc>
              <a:spcAft>
                <a:spcPts val="799"/>
              </a:spcAft>
            </a:pPr>
            <a:r>
              <a:rPr lang="en-US" sz="1200" b="1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DROPOUT (n = 78):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spcAft>
                <a:spcPts val="601"/>
              </a:spcAft>
              <a:buClr>
                <a:srgbClr val="000000"/>
              </a:buClr>
              <a:buFont typeface="Arial"/>
              <a:buChar char="•"/>
            </a:pPr>
            <a:r>
              <a:rPr lang="en-US" sz="1200" b="0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Other reasons (n = 32)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spcAft>
                <a:spcPts val="601"/>
              </a:spcAft>
              <a:buClr>
                <a:srgbClr val="000000"/>
              </a:buClr>
              <a:buFont typeface="Arial"/>
              <a:buChar char="•"/>
            </a:pPr>
            <a:r>
              <a:rPr lang="en-US" sz="1200" b="0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End of RCT (n = 14)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spcAft>
                <a:spcPts val="601"/>
              </a:spcAft>
              <a:buClr>
                <a:srgbClr val="000000"/>
              </a:buClr>
              <a:buFont typeface="Arial"/>
              <a:buChar char="•"/>
            </a:pPr>
            <a:r>
              <a:rPr lang="en-US" sz="1200" b="0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Probationary supervision expired(n = 11)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spcAft>
                <a:spcPts val="601"/>
              </a:spcAft>
              <a:buClr>
                <a:srgbClr val="000000"/>
              </a:buClr>
              <a:buFont typeface="Arial"/>
              <a:buChar char="•"/>
            </a:pPr>
            <a:r>
              <a:rPr lang="en-US" sz="1200" b="0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Withdrawal of informed consent (n = 11)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spcAft>
                <a:spcPts val="601"/>
              </a:spcAft>
              <a:buClr>
                <a:srgbClr val="000000"/>
              </a:buClr>
              <a:buFont typeface="Arial"/>
              <a:buChar char="•"/>
            </a:pPr>
            <a:r>
              <a:rPr lang="en-US" sz="1200" b="0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Violation of probation conditions (n = 4)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spcAft>
                <a:spcPts val="601"/>
              </a:spcAft>
              <a:buClr>
                <a:srgbClr val="000000"/>
              </a:buClr>
              <a:buFont typeface="Arial"/>
              <a:buChar char="•"/>
            </a:pPr>
            <a:r>
              <a:rPr lang="en-US" sz="1200" b="0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CSEM offense (n = 2)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spcAft>
                <a:spcPts val="601"/>
              </a:spcAft>
              <a:buClr>
                <a:srgbClr val="000000"/>
              </a:buClr>
              <a:buFont typeface="Arial"/>
              <a:buChar char="•"/>
            </a:pPr>
            <a:r>
              <a:rPr lang="en-US" sz="1200" b="0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CSA and CSEM offense (n = 1)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spcAft>
                <a:spcPts val="601"/>
              </a:spcAft>
              <a:buClr>
                <a:srgbClr val="000000"/>
              </a:buClr>
              <a:buFont typeface="Arial"/>
              <a:buChar char="•"/>
            </a:pPr>
            <a:r>
              <a:rPr lang="en-US" sz="1200" b="0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CSEM offense and Acute suicide risk (n = 1)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spcAft>
                <a:spcPts val="601"/>
              </a:spcAft>
              <a:buClr>
                <a:srgbClr val="000000"/>
              </a:buClr>
              <a:buFont typeface="Arial"/>
              <a:buChar char="•"/>
            </a:pPr>
            <a:r>
              <a:rPr lang="en-US" sz="1200" b="0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CSA offense (n = 1)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spcAft>
                <a:spcPts val="601"/>
              </a:spcAft>
              <a:buClr>
                <a:srgbClr val="000000"/>
              </a:buClr>
              <a:buFont typeface="Arial"/>
              <a:buChar char="•"/>
            </a:pPr>
            <a:r>
              <a:rPr lang="en-US" sz="1200" b="0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Other offense (not CSA or CSEM) (n = 1)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  <a:spcAft>
                <a:spcPts val="601"/>
              </a:spcAft>
            </a:pPr>
            <a:r>
              <a:rPr lang="en-US" sz="1200" b="1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EXCLUDED FROM ANALYSIS </a:t>
            </a:r>
            <a:r>
              <a:rPr lang="en-US" sz="1200" b="0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(n = 1; false randomized)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0" name="TextBox 1"/>
          <p:cNvSpPr/>
          <p:nvPr/>
        </p:nvSpPr>
        <p:spPr>
          <a:xfrm>
            <a:off x="9000000" y="4128840"/>
            <a:ext cx="4140000" cy="2998440"/>
          </a:xfrm>
          <a:prstGeom prst="rect">
            <a:avLst/>
          </a:prstGeom>
          <a:solidFill>
            <a:schemeClr val="bg1"/>
          </a:solidFill>
          <a:ln w="127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numCol="1" spcCol="0" horzOverflow="overflow" anchor="t">
            <a:spAutoFit/>
          </a:bodyPr>
          <a:p>
            <a:pPr defTabSz="914400">
              <a:lnSpc>
                <a:spcPct val="100000"/>
              </a:lnSpc>
              <a:spcAft>
                <a:spcPts val="799"/>
              </a:spcAft>
            </a:pPr>
            <a:r>
              <a:rPr lang="en-US" sz="1200" b="1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DROPOUT (n = 69):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spcAft>
                <a:spcPts val="601"/>
              </a:spcAft>
              <a:buClr>
                <a:srgbClr val="000000"/>
              </a:buClr>
              <a:buFont typeface="Arial"/>
              <a:buChar char="•"/>
            </a:pPr>
            <a:r>
              <a:rPr lang="en-US" sz="1200" b="0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Other reasons (n = 29)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spcAft>
                <a:spcPts val="601"/>
              </a:spcAft>
              <a:buClr>
                <a:srgbClr val="000000"/>
              </a:buClr>
              <a:buFont typeface="Arial"/>
              <a:buChar char="•"/>
            </a:pPr>
            <a:r>
              <a:rPr lang="en-US" sz="1200" b="0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End of RCT (n = 15)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spcAft>
                <a:spcPts val="601"/>
              </a:spcAft>
              <a:buClr>
                <a:srgbClr val="000000"/>
              </a:buClr>
              <a:buFont typeface="Arial"/>
              <a:buChar char="•"/>
            </a:pPr>
            <a:r>
              <a:rPr lang="en-US" sz="1200" b="0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Probationary supervision expired (n = 6)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spcAft>
                <a:spcPts val="601"/>
              </a:spcAft>
              <a:buClr>
                <a:srgbClr val="000000"/>
              </a:buClr>
              <a:buFont typeface="Arial"/>
              <a:buChar char="•"/>
            </a:pPr>
            <a:r>
              <a:rPr lang="en-US" sz="1200" b="0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Withdrawal of informed consent (n = 15)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spcAft>
                <a:spcPts val="601"/>
              </a:spcAft>
              <a:buClr>
                <a:srgbClr val="000000"/>
              </a:buClr>
              <a:buFont typeface="Arial"/>
              <a:buChar char="•"/>
            </a:pPr>
            <a:r>
              <a:rPr lang="en-US" sz="1200" b="0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Violation of probation conditions (n = 1)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spcAft>
                <a:spcPts val="601"/>
              </a:spcAft>
              <a:buClr>
                <a:srgbClr val="000000"/>
              </a:buClr>
              <a:buFont typeface="Arial"/>
              <a:buChar char="•"/>
            </a:pPr>
            <a:r>
              <a:rPr lang="en-US" sz="1200" b="0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CSA and CSEM offense (n = 1)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spcAft>
                <a:spcPts val="601"/>
              </a:spcAft>
              <a:buClr>
                <a:srgbClr val="000000"/>
              </a:buClr>
              <a:buFont typeface="Arial"/>
              <a:buChar char="•"/>
            </a:pPr>
            <a:r>
              <a:rPr lang="en-US" sz="1200" b="0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CSA offense and Other offense (not CSA or CSEM) and Acute suicide risk (n = 1)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spcAft>
                <a:spcPts val="601"/>
              </a:spcAft>
              <a:buClr>
                <a:srgbClr val="000000"/>
              </a:buClr>
              <a:buFont typeface="Arial"/>
              <a:buChar char="•"/>
            </a:pPr>
            <a:r>
              <a:rPr lang="en-US" sz="1200" b="0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Violation of probation conditions and Acute suicide risk (n = 1)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  <a:spcAft>
                <a:spcPts val="601"/>
              </a:spcAft>
            </a:pPr>
            <a:r>
              <a:rPr lang="en-US" sz="1200" b="1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EXCLUDED FROM ANALYSIS </a:t>
            </a:r>
            <a:r>
              <a:rPr lang="en-US" sz="1200" b="0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(n = 0))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1" name="TextBox 16"/>
          <p:cNvSpPr/>
          <p:nvPr/>
        </p:nvSpPr>
        <p:spPr>
          <a:xfrm>
            <a:off x="7020000" y="7170480"/>
            <a:ext cx="1620000" cy="559080"/>
          </a:xfrm>
          <a:prstGeom prst="rect">
            <a:avLst/>
          </a:prstGeom>
          <a:solidFill>
            <a:schemeClr val="bg1"/>
          </a:solidFill>
          <a:ln w="0"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numCol="1" spcCol="0" horzOverflow="overflow" anchor="t">
            <a:spAutoFit/>
          </a:bodyPr>
          <a:p>
            <a:pPr algn="ctr" defTabSz="914400">
              <a:lnSpc>
                <a:spcPct val="100000"/>
              </a:lnSpc>
              <a:spcAft>
                <a:spcPts val="799"/>
              </a:spcAft>
            </a:pPr>
            <a:r>
              <a:rPr lang="en-US" sz="1200" b="1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BASELINE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spcAft>
                <a:spcPts val="799"/>
              </a:spcAft>
            </a:pPr>
            <a:r>
              <a:rPr lang="en-US" sz="1200" b="1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(n = 113)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2" name="TextBox 17"/>
          <p:cNvSpPr/>
          <p:nvPr/>
        </p:nvSpPr>
        <p:spPr>
          <a:xfrm>
            <a:off x="360000" y="7843320"/>
            <a:ext cx="4122720" cy="818280"/>
          </a:xfrm>
          <a:prstGeom prst="rect">
            <a:avLst/>
          </a:prstGeom>
          <a:solidFill>
            <a:schemeClr val="bg1"/>
          </a:solidFill>
          <a:ln w="127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numCol="1" spcCol="0" horzOverflow="overflow" anchor="t">
            <a:spAutoFit/>
          </a:bodyPr>
          <a:p>
            <a:pPr defTabSz="914400">
              <a:lnSpc>
                <a:spcPct val="100000"/>
              </a:lnSpc>
              <a:spcAft>
                <a:spcPts val="799"/>
              </a:spcAft>
            </a:pPr>
            <a:r>
              <a:rPr lang="en-US" sz="1200" b="1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DROPOUT (n = 1):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spcAft>
                <a:spcPts val="601"/>
              </a:spcAft>
              <a:buClr>
                <a:srgbClr val="000000"/>
              </a:buClr>
              <a:buFont typeface="Arial"/>
              <a:buChar char="•"/>
            </a:pPr>
            <a:r>
              <a:rPr lang="en-US" sz="1200" b="0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Probationary supervision expired (n = 1)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  <a:spcAft>
                <a:spcPts val="601"/>
              </a:spcAft>
            </a:pPr>
            <a:r>
              <a:rPr lang="en-US" sz="1200" b="1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MISSING DATA </a:t>
            </a:r>
            <a:r>
              <a:rPr lang="en-US" sz="1200" b="0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(n = 0)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3" name="TextBox 18"/>
          <p:cNvSpPr/>
          <p:nvPr/>
        </p:nvSpPr>
        <p:spPr>
          <a:xfrm>
            <a:off x="9030960" y="7494120"/>
            <a:ext cx="4109040" cy="1595880"/>
          </a:xfrm>
          <a:prstGeom prst="rect">
            <a:avLst/>
          </a:prstGeom>
          <a:solidFill>
            <a:schemeClr val="bg1"/>
          </a:solidFill>
          <a:ln w="127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numCol="1" spcCol="0" horzOverflow="overflow" anchor="t">
            <a:spAutoFit/>
          </a:bodyPr>
          <a:p>
            <a:pPr defTabSz="914400">
              <a:lnSpc>
                <a:spcPct val="100000"/>
              </a:lnSpc>
              <a:spcAft>
                <a:spcPts val="799"/>
              </a:spcAft>
            </a:pPr>
            <a:r>
              <a:rPr lang="en-US" sz="1200" b="1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DROPOUT (n = 7):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spcAft>
                <a:spcPts val="601"/>
              </a:spcAft>
              <a:buClr>
                <a:srgbClr val="000000"/>
              </a:buClr>
              <a:buFont typeface="Arial"/>
              <a:buChar char="•"/>
            </a:pPr>
            <a:r>
              <a:rPr lang="en-US" sz="1200" b="0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End of RCT (n = 4)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spcAft>
                <a:spcPts val="601"/>
              </a:spcAft>
              <a:buClr>
                <a:srgbClr val="000000"/>
              </a:buClr>
              <a:buFont typeface="Arial"/>
              <a:buChar char="•"/>
            </a:pPr>
            <a:r>
              <a:rPr lang="en-US" sz="1200" b="0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CSA offense (n = 1)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spcAft>
                <a:spcPts val="601"/>
              </a:spcAft>
              <a:buClr>
                <a:srgbClr val="000000"/>
              </a:buClr>
              <a:buFont typeface="Arial"/>
              <a:buChar char="•"/>
            </a:pPr>
            <a:r>
              <a:rPr lang="en-US" sz="1200" b="0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Other reasons (n = 1)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spcAft>
                <a:spcPts val="601"/>
              </a:spcAft>
              <a:buClr>
                <a:srgbClr val="000000"/>
              </a:buClr>
              <a:buFont typeface="Arial"/>
              <a:buChar char="•"/>
            </a:pPr>
            <a:r>
              <a:rPr lang="en-US" sz="1200" b="0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Withdrawal of informed consent (n = 1)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  <a:spcAft>
                <a:spcPts val="601"/>
              </a:spcAft>
            </a:pPr>
            <a:r>
              <a:rPr lang="en-US" sz="1200" b="1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MISSING DATA </a:t>
            </a:r>
            <a:r>
              <a:rPr lang="en-US" sz="1200" b="0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(n = 0)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4" name="TextBox 19"/>
          <p:cNvSpPr/>
          <p:nvPr/>
        </p:nvSpPr>
        <p:spPr>
          <a:xfrm>
            <a:off x="7020000" y="8890560"/>
            <a:ext cx="1620000" cy="559080"/>
          </a:xfrm>
          <a:prstGeom prst="rect">
            <a:avLst/>
          </a:prstGeom>
          <a:solidFill>
            <a:schemeClr val="bg1"/>
          </a:solidFill>
          <a:ln w="0"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numCol="1" spcCol="0" horzOverflow="overflow" anchor="t">
            <a:spAutoFit/>
          </a:bodyPr>
          <a:p>
            <a:pPr algn="ctr" defTabSz="914400">
              <a:lnSpc>
                <a:spcPct val="100000"/>
              </a:lnSpc>
              <a:spcAft>
                <a:spcPts val="799"/>
              </a:spcAft>
            </a:pPr>
            <a:r>
              <a:rPr lang="en-US" sz="1200" b="1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ITT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spcAft>
                <a:spcPts val="799"/>
              </a:spcAft>
            </a:pPr>
            <a:r>
              <a:rPr lang="en-US" sz="1200" b="1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(n = 106)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5" name="TextBox 20"/>
          <p:cNvSpPr/>
          <p:nvPr/>
        </p:nvSpPr>
        <p:spPr>
          <a:xfrm>
            <a:off x="360000" y="9475560"/>
            <a:ext cx="4140000" cy="559080"/>
          </a:xfrm>
          <a:prstGeom prst="rect">
            <a:avLst/>
          </a:prstGeom>
          <a:solidFill>
            <a:schemeClr val="bg1"/>
          </a:solidFill>
          <a:ln w="127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numCol="1" spcCol="0" horzOverflow="overflow" anchor="t">
            <a:spAutoFit/>
          </a:bodyPr>
          <a:p>
            <a:pPr defTabSz="914400">
              <a:lnSpc>
                <a:spcPct val="100000"/>
              </a:lnSpc>
              <a:spcAft>
                <a:spcPts val="799"/>
              </a:spcAft>
            </a:pPr>
            <a:r>
              <a:rPr lang="en-US" sz="1200" b="1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MISSING DATA  (n = 1):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spcAft>
                <a:spcPts val="601"/>
              </a:spcAft>
              <a:buClr>
                <a:srgbClr val="000000"/>
              </a:buClr>
              <a:buFont typeface="Arial"/>
              <a:buChar char="•"/>
            </a:pPr>
            <a:r>
              <a:rPr lang="en-US" sz="1200" b="0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Technical reasons (n = 1)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6" name="TextBox 21"/>
          <p:cNvSpPr/>
          <p:nvPr/>
        </p:nvSpPr>
        <p:spPr>
          <a:xfrm>
            <a:off x="9036000" y="10387080"/>
            <a:ext cx="4140000" cy="1855080"/>
          </a:xfrm>
          <a:prstGeom prst="rect">
            <a:avLst/>
          </a:prstGeom>
          <a:solidFill>
            <a:schemeClr val="bg1"/>
          </a:solidFill>
          <a:ln w="127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numCol="1" spcCol="0" horzOverflow="overflow" anchor="t">
            <a:spAutoFit/>
          </a:bodyPr>
          <a:p>
            <a:pPr defTabSz="914400">
              <a:lnSpc>
                <a:spcPct val="100000"/>
              </a:lnSpc>
              <a:spcAft>
                <a:spcPts val="799"/>
              </a:spcAft>
            </a:pPr>
            <a:r>
              <a:rPr lang="en-US" sz="1200" b="1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DROPOUT (n = 14):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spcAft>
                <a:spcPts val="601"/>
              </a:spcAft>
              <a:buClr>
                <a:srgbClr val="000000"/>
              </a:buClr>
              <a:buFont typeface="Arial"/>
              <a:buChar char="•"/>
            </a:pPr>
            <a:r>
              <a:rPr lang="en-US" sz="1200" b="0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End of RCT (n = 7)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spcAft>
                <a:spcPts val="601"/>
              </a:spcAft>
              <a:buClr>
                <a:srgbClr val="000000"/>
              </a:buClr>
              <a:buFont typeface="Arial"/>
              <a:buChar char="•"/>
            </a:pPr>
            <a:r>
              <a:rPr lang="en-US" sz="1200" b="0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Probationary supervision expired (n = 5)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spcAft>
                <a:spcPts val="601"/>
              </a:spcAft>
              <a:buClr>
                <a:srgbClr val="000000"/>
              </a:buClr>
              <a:buFont typeface="Arial"/>
              <a:buChar char="•"/>
            </a:pPr>
            <a:r>
              <a:rPr lang="en-US" sz="1200" b="0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Other reasons (n = 1)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spcAft>
                <a:spcPts val="601"/>
              </a:spcAft>
              <a:buClr>
                <a:srgbClr val="000000"/>
              </a:buClr>
              <a:buFont typeface="Arial"/>
              <a:buChar char="•"/>
            </a:pPr>
            <a:r>
              <a:rPr lang="en-US" sz="1200" b="0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Withdrawal of informed consent (n = 1)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  <a:spcAft>
                <a:spcPts val="601"/>
              </a:spcAft>
            </a:pPr>
            <a:r>
              <a:rPr lang="en-US" sz="1200" b="1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MISSING DATA </a:t>
            </a:r>
            <a:r>
              <a:rPr lang="en-US" sz="1200" b="0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(n = 1)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spcAft>
                <a:spcPts val="601"/>
              </a:spcAft>
              <a:buClr>
                <a:srgbClr val="000000"/>
              </a:buClr>
              <a:buFont typeface="Arial"/>
              <a:buChar char="•"/>
            </a:pPr>
            <a:r>
              <a:rPr lang="en-US" sz="1200" b="0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Technical reasons (n = 1)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7" name="TextBox 22"/>
          <p:cNvSpPr/>
          <p:nvPr/>
        </p:nvSpPr>
        <p:spPr>
          <a:xfrm>
            <a:off x="7020000" y="10187280"/>
            <a:ext cx="1620000" cy="559080"/>
          </a:xfrm>
          <a:prstGeom prst="rect">
            <a:avLst/>
          </a:prstGeom>
          <a:solidFill>
            <a:schemeClr val="bg1"/>
          </a:solidFill>
          <a:ln w="0"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numCol="1" spcCol="0" horzOverflow="overflow" anchor="t">
            <a:spAutoFit/>
          </a:bodyPr>
          <a:p>
            <a:pPr algn="ctr" defTabSz="914400">
              <a:lnSpc>
                <a:spcPct val="100000"/>
              </a:lnSpc>
              <a:spcAft>
                <a:spcPts val="799"/>
              </a:spcAft>
            </a:pPr>
            <a:r>
              <a:rPr lang="en-US" sz="1200" b="1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MODULE 1 (post</a:t>
            </a:r>
            <a:r>
              <a:rPr lang="en-US" sz="1200" b="0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spcAft>
                <a:spcPts val="799"/>
              </a:spcAft>
            </a:pPr>
            <a:r>
              <a:rPr lang="en-US" sz="1200" b="1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(n = 106)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8" name="TextBox 23"/>
          <p:cNvSpPr/>
          <p:nvPr/>
        </p:nvSpPr>
        <p:spPr>
          <a:xfrm>
            <a:off x="7020000" y="12377520"/>
            <a:ext cx="1620000" cy="559080"/>
          </a:xfrm>
          <a:prstGeom prst="rect">
            <a:avLst/>
          </a:prstGeom>
          <a:solidFill>
            <a:schemeClr val="bg1"/>
          </a:solidFill>
          <a:ln w="0"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numCol="1" spcCol="0" horzOverflow="overflow" anchor="t">
            <a:spAutoFit/>
          </a:bodyPr>
          <a:p>
            <a:pPr algn="ctr" defTabSz="914400">
              <a:lnSpc>
                <a:spcPct val="100000"/>
              </a:lnSpc>
              <a:spcAft>
                <a:spcPts val="799"/>
              </a:spcAft>
            </a:pPr>
            <a:r>
              <a:rPr lang="en-US" sz="1200" b="1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MODULE 2 (post</a:t>
            </a:r>
            <a:r>
              <a:rPr lang="en-US" sz="1200" b="0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spcAft>
                <a:spcPts val="799"/>
              </a:spcAft>
            </a:pPr>
            <a:r>
              <a:rPr lang="en-US" sz="1200" b="1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(n = 91)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9" name="TextBox 24"/>
          <p:cNvSpPr/>
          <p:nvPr/>
        </p:nvSpPr>
        <p:spPr>
          <a:xfrm>
            <a:off x="4860000" y="12377520"/>
            <a:ext cx="1620000" cy="559080"/>
          </a:xfrm>
          <a:prstGeom prst="rect">
            <a:avLst/>
          </a:prstGeom>
          <a:solidFill>
            <a:schemeClr val="bg1"/>
          </a:solidFill>
          <a:ln w="0"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numCol="1" spcCol="0" horzOverflow="overflow" anchor="t">
            <a:spAutoFit/>
          </a:bodyPr>
          <a:p>
            <a:pPr algn="ctr" defTabSz="914400">
              <a:lnSpc>
                <a:spcPct val="100000"/>
              </a:lnSpc>
              <a:spcAft>
                <a:spcPts val="799"/>
              </a:spcAft>
            </a:pPr>
            <a:r>
              <a:rPr lang="en-US" sz="1200" b="1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MODULE 2 (post</a:t>
            </a:r>
            <a:r>
              <a:rPr lang="en-US" sz="1200" b="0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spcAft>
                <a:spcPts val="799"/>
              </a:spcAft>
            </a:pPr>
            <a:r>
              <a:rPr lang="en-US" sz="1200" b="1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(n = 85)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0" name="TextBox 25"/>
          <p:cNvSpPr/>
          <p:nvPr/>
        </p:nvSpPr>
        <p:spPr>
          <a:xfrm>
            <a:off x="360000" y="10584000"/>
            <a:ext cx="4140000" cy="1595880"/>
          </a:xfrm>
          <a:prstGeom prst="rect">
            <a:avLst/>
          </a:prstGeom>
          <a:solidFill>
            <a:schemeClr val="bg1"/>
          </a:solidFill>
          <a:ln w="127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numCol="1" spcCol="0" horzOverflow="overflow" anchor="t">
            <a:spAutoFit/>
          </a:bodyPr>
          <a:p>
            <a:pPr defTabSz="914400">
              <a:lnSpc>
                <a:spcPct val="100000"/>
              </a:lnSpc>
              <a:spcAft>
                <a:spcPts val="799"/>
              </a:spcAft>
            </a:pPr>
            <a:r>
              <a:rPr lang="en-US" sz="1200" b="1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DROPOUT (n = 21):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spcAft>
                <a:spcPts val="601"/>
              </a:spcAft>
              <a:buClr>
                <a:srgbClr val="000000"/>
              </a:buClr>
              <a:buFont typeface="Arial"/>
              <a:buChar char="•"/>
            </a:pPr>
            <a:r>
              <a:rPr lang="en-US" sz="1200" b="0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End of RCT (n = 14)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spcAft>
                <a:spcPts val="601"/>
              </a:spcAft>
              <a:buClr>
                <a:srgbClr val="000000"/>
              </a:buClr>
              <a:buFont typeface="Arial"/>
              <a:buChar char="•"/>
            </a:pPr>
            <a:r>
              <a:rPr lang="en-US" sz="1200" b="0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Probationary supervision expired (n = 3)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spcAft>
                <a:spcPts val="601"/>
              </a:spcAft>
              <a:buClr>
                <a:srgbClr val="000000"/>
              </a:buClr>
              <a:buFont typeface="Arial"/>
              <a:buChar char="•"/>
            </a:pPr>
            <a:r>
              <a:rPr lang="en-US" sz="1200" b="0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Other reasons (n = 4)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  <a:spcAft>
                <a:spcPts val="601"/>
              </a:spcAft>
            </a:pPr>
            <a:r>
              <a:rPr lang="en-US" sz="1200" b="1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MISSING DATA </a:t>
            </a:r>
            <a:r>
              <a:rPr lang="en-US" sz="1200" b="0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(n = 2)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spcAft>
                <a:spcPts val="601"/>
              </a:spcAft>
              <a:buClr>
                <a:srgbClr val="000000"/>
              </a:buClr>
              <a:buFont typeface="Arial"/>
              <a:buChar char="•"/>
            </a:pPr>
            <a:r>
              <a:rPr lang="en-US" sz="1200" b="0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Technical reasons (n = 2)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1" name="TextBox 26"/>
          <p:cNvSpPr/>
          <p:nvPr/>
        </p:nvSpPr>
        <p:spPr>
          <a:xfrm>
            <a:off x="7020000" y="14493240"/>
            <a:ext cx="1620000" cy="559080"/>
          </a:xfrm>
          <a:prstGeom prst="rect">
            <a:avLst/>
          </a:prstGeom>
          <a:solidFill>
            <a:schemeClr val="bg1"/>
          </a:solidFill>
          <a:ln w="0"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numCol="1" spcCol="0" horzOverflow="overflow" anchor="t">
            <a:spAutoFit/>
          </a:bodyPr>
          <a:p>
            <a:pPr algn="ctr" defTabSz="914400">
              <a:lnSpc>
                <a:spcPct val="100000"/>
              </a:lnSpc>
              <a:spcAft>
                <a:spcPts val="799"/>
              </a:spcAft>
            </a:pPr>
            <a:r>
              <a:rPr lang="en-US" sz="1200" b="1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MODULE 3 (post</a:t>
            </a:r>
            <a:r>
              <a:rPr lang="en-US" sz="1200" b="0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spcAft>
                <a:spcPts val="799"/>
              </a:spcAft>
            </a:pPr>
            <a:r>
              <a:rPr lang="en-US" sz="1200" b="1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(n = 76)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2" name="TextBox 27"/>
          <p:cNvSpPr/>
          <p:nvPr/>
        </p:nvSpPr>
        <p:spPr>
          <a:xfrm>
            <a:off x="360000" y="12456000"/>
            <a:ext cx="4140000" cy="2373480"/>
          </a:xfrm>
          <a:prstGeom prst="rect">
            <a:avLst/>
          </a:prstGeom>
          <a:solidFill>
            <a:schemeClr val="bg1"/>
          </a:solidFill>
          <a:ln w="127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numCol="1" spcCol="0" horzOverflow="overflow" anchor="t">
            <a:spAutoFit/>
          </a:bodyPr>
          <a:p>
            <a:pPr defTabSz="914400">
              <a:lnSpc>
                <a:spcPct val="100000"/>
              </a:lnSpc>
              <a:spcAft>
                <a:spcPts val="799"/>
              </a:spcAft>
            </a:pPr>
            <a:r>
              <a:rPr lang="en-US" sz="1200" b="1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DROPOUT (n = 15):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spcAft>
                <a:spcPts val="601"/>
              </a:spcAft>
              <a:buClr>
                <a:srgbClr val="000000"/>
              </a:buClr>
              <a:buFont typeface="Arial"/>
              <a:buChar char="•"/>
            </a:pPr>
            <a:r>
              <a:rPr lang="en-US" sz="1200" b="0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End of RCT (n = 6)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spcAft>
                <a:spcPts val="601"/>
              </a:spcAft>
              <a:buClr>
                <a:srgbClr val="000000"/>
              </a:buClr>
              <a:buFont typeface="Arial"/>
              <a:buChar char="•"/>
            </a:pPr>
            <a:r>
              <a:rPr lang="en-US" sz="1200" b="0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Other offense (not CSA or CSEM) (n = 2)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spcAft>
                <a:spcPts val="601"/>
              </a:spcAft>
              <a:buClr>
                <a:srgbClr val="000000"/>
              </a:buClr>
              <a:buFont typeface="Arial"/>
              <a:buChar char="•"/>
            </a:pPr>
            <a:r>
              <a:rPr lang="en-US" sz="1200" b="0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Probationary supervision expired (n = 2)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spcAft>
                <a:spcPts val="601"/>
              </a:spcAft>
              <a:buClr>
                <a:srgbClr val="000000"/>
              </a:buClr>
              <a:buFont typeface="Arial"/>
              <a:buChar char="•"/>
            </a:pPr>
            <a:r>
              <a:rPr lang="en-US" sz="1200" b="0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Withdrawal of informed consent (n = 2)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spcAft>
                <a:spcPts val="601"/>
              </a:spcAft>
              <a:buClr>
                <a:srgbClr val="000000"/>
              </a:buClr>
              <a:buFont typeface="Arial"/>
              <a:buChar char="•"/>
            </a:pPr>
            <a:r>
              <a:rPr lang="en-US" sz="1200" b="0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Other reasons (n = 4)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spcAft>
                <a:spcPts val="601"/>
              </a:spcAft>
              <a:buClr>
                <a:srgbClr val="000000"/>
              </a:buClr>
              <a:buFont typeface="Arial"/>
              <a:buChar char="•"/>
            </a:pPr>
            <a:r>
              <a:rPr lang="en-US" sz="1200" b="0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CSA and CSEM offense (n = 1)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  <a:spcAft>
                <a:spcPts val="601"/>
              </a:spcAft>
            </a:pPr>
            <a:r>
              <a:rPr lang="en-US" sz="1200" b="1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MISSING DATA </a:t>
            </a:r>
            <a:r>
              <a:rPr lang="en-US" sz="1200" b="0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(n = 2)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spcAft>
                <a:spcPts val="601"/>
              </a:spcAft>
              <a:buClr>
                <a:srgbClr val="000000"/>
              </a:buClr>
              <a:buFont typeface="Arial"/>
              <a:buChar char="•"/>
            </a:pPr>
            <a:r>
              <a:rPr lang="en-US" sz="1200" b="0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Technical reasons (n = 2)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3" name="TextBox 28"/>
          <p:cNvSpPr/>
          <p:nvPr/>
        </p:nvSpPr>
        <p:spPr>
          <a:xfrm>
            <a:off x="9036000" y="12570120"/>
            <a:ext cx="4140000" cy="2114280"/>
          </a:xfrm>
          <a:prstGeom prst="rect">
            <a:avLst/>
          </a:prstGeom>
          <a:solidFill>
            <a:schemeClr val="bg1"/>
          </a:solidFill>
          <a:ln w="127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numCol="1" spcCol="0" horzOverflow="overflow" anchor="t">
            <a:spAutoFit/>
          </a:bodyPr>
          <a:p>
            <a:pPr defTabSz="914400">
              <a:lnSpc>
                <a:spcPct val="100000"/>
              </a:lnSpc>
              <a:spcAft>
                <a:spcPts val="799"/>
              </a:spcAft>
            </a:pPr>
            <a:r>
              <a:rPr lang="en-US" sz="1200" b="1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DROPOUT (n = 15):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spcAft>
                <a:spcPts val="601"/>
              </a:spcAft>
              <a:buClr>
                <a:srgbClr val="000000"/>
              </a:buClr>
              <a:buFont typeface="Arial"/>
              <a:buChar char="•"/>
            </a:pPr>
            <a:r>
              <a:rPr lang="en-US" sz="1200" b="0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End of RCT (n = 8)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spcAft>
                <a:spcPts val="601"/>
              </a:spcAft>
              <a:buClr>
                <a:srgbClr val="000000"/>
              </a:buClr>
              <a:buFont typeface="Arial"/>
              <a:buChar char="•"/>
            </a:pPr>
            <a:r>
              <a:rPr lang="en-US" sz="1200" b="0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Other reasons (n = 3)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spcAft>
                <a:spcPts val="601"/>
              </a:spcAft>
              <a:buClr>
                <a:srgbClr val="000000"/>
              </a:buClr>
              <a:buFont typeface="Arial"/>
              <a:buChar char="•"/>
            </a:pPr>
            <a:r>
              <a:rPr lang="en-US" sz="1200" b="0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Probationary supervision expired (n = 2)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spcAft>
                <a:spcPts val="601"/>
              </a:spcAft>
              <a:buClr>
                <a:srgbClr val="000000"/>
              </a:buClr>
              <a:buFont typeface="Arial"/>
              <a:buChar char="•"/>
            </a:pPr>
            <a:r>
              <a:rPr lang="en-US" sz="1200" b="0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CSA and CSEM offense (n = 1)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spcAft>
                <a:spcPts val="601"/>
              </a:spcAft>
              <a:buClr>
                <a:srgbClr val="000000"/>
              </a:buClr>
              <a:buFont typeface="Arial"/>
              <a:buChar char="•"/>
            </a:pPr>
            <a:r>
              <a:rPr lang="en-US" sz="1200" b="0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Withdrawal of informed consent (n = 1)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  <a:spcAft>
                <a:spcPts val="601"/>
              </a:spcAft>
            </a:pPr>
            <a:r>
              <a:rPr lang="en-US" sz="1200" b="1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MISSING DATA </a:t>
            </a:r>
            <a:r>
              <a:rPr lang="en-US" sz="1200" b="0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(n = 1)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spcAft>
                <a:spcPts val="601"/>
              </a:spcAft>
              <a:buClr>
                <a:srgbClr val="000000"/>
              </a:buClr>
              <a:buFont typeface="Arial"/>
              <a:buChar char="•"/>
            </a:pPr>
            <a:r>
              <a:rPr lang="en-US" sz="1200" b="0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Technical reasons (n = 1)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4" name="TextBox 29"/>
          <p:cNvSpPr/>
          <p:nvPr/>
        </p:nvSpPr>
        <p:spPr>
          <a:xfrm>
            <a:off x="360000" y="15120000"/>
            <a:ext cx="4140000" cy="1595880"/>
          </a:xfrm>
          <a:prstGeom prst="rect">
            <a:avLst/>
          </a:prstGeom>
          <a:solidFill>
            <a:schemeClr val="bg1"/>
          </a:solidFill>
          <a:ln w="127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numCol="1" spcCol="0" horzOverflow="overflow" anchor="t">
            <a:spAutoFit/>
          </a:bodyPr>
          <a:p>
            <a:pPr defTabSz="914400">
              <a:lnSpc>
                <a:spcPct val="100000"/>
              </a:lnSpc>
              <a:spcAft>
                <a:spcPts val="799"/>
              </a:spcAft>
            </a:pPr>
            <a:r>
              <a:rPr lang="en-US" sz="1200" b="1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DROPOUT (n = 9):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spcAft>
                <a:spcPts val="601"/>
              </a:spcAft>
              <a:buClr>
                <a:srgbClr val="000000"/>
              </a:buClr>
              <a:buFont typeface="Arial"/>
              <a:buChar char="•"/>
            </a:pPr>
            <a:r>
              <a:rPr lang="en-US" sz="1200" b="0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End of RCT (n = 4)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spcAft>
                <a:spcPts val="601"/>
              </a:spcAft>
              <a:buClr>
                <a:srgbClr val="000000"/>
              </a:buClr>
              <a:buFont typeface="Arial"/>
              <a:buChar char="•"/>
            </a:pPr>
            <a:r>
              <a:rPr lang="en-US" sz="1200" b="0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Withdrawal of informed consent (n = 2)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spcAft>
                <a:spcPts val="601"/>
              </a:spcAft>
              <a:buClr>
                <a:srgbClr val="000000"/>
              </a:buClr>
              <a:buFont typeface="Arial"/>
              <a:buChar char="•"/>
            </a:pPr>
            <a:r>
              <a:rPr lang="en-US" sz="1200" b="0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Other reasons (n = 2)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spcAft>
                <a:spcPts val="601"/>
              </a:spcAft>
              <a:buClr>
                <a:srgbClr val="000000"/>
              </a:buClr>
              <a:buFont typeface="Arial"/>
              <a:buChar char="•"/>
            </a:pPr>
            <a:r>
              <a:rPr lang="en-US" sz="1200" b="0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Probationary supervision expired (n = 1)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  <a:spcAft>
                <a:spcPts val="601"/>
              </a:spcAft>
            </a:pPr>
            <a:r>
              <a:rPr lang="en-US" sz="1200" b="1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MISSING DATA </a:t>
            </a:r>
            <a:r>
              <a:rPr lang="en-US" sz="1200" b="0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(n = 0)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5" name="TextBox 30"/>
          <p:cNvSpPr/>
          <p:nvPr/>
        </p:nvSpPr>
        <p:spPr>
          <a:xfrm>
            <a:off x="9036000" y="15264000"/>
            <a:ext cx="4140000" cy="1077480"/>
          </a:xfrm>
          <a:prstGeom prst="rect">
            <a:avLst/>
          </a:prstGeom>
          <a:solidFill>
            <a:schemeClr val="bg1"/>
          </a:solidFill>
          <a:ln w="127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numCol="1" spcCol="0" horzOverflow="overflow" anchor="t">
            <a:spAutoFit/>
          </a:bodyPr>
          <a:p>
            <a:pPr defTabSz="914400">
              <a:lnSpc>
                <a:spcPct val="100000"/>
              </a:lnSpc>
              <a:spcAft>
                <a:spcPts val="799"/>
              </a:spcAft>
            </a:pPr>
            <a:r>
              <a:rPr lang="en-US" sz="1200" b="1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DROPOUT (n = 8):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spcAft>
                <a:spcPts val="601"/>
              </a:spcAft>
              <a:buClr>
                <a:srgbClr val="000000"/>
              </a:buClr>
              <a:buFont typeface="Arial"/>
              <a:buChar char="•"/>
            </a:pPr>
            <a:r>
              <a:rPr lang="en-US" sz="1200" b="0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End of RCT (n = 5)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spcAft>
                <a:spcPts val="601"/>
              </a:spcAft>
              <a:buClr>
                <a:srgbClr val="000000"/>
              </a:buClr>
              <a:buFont typeface="Arial"/>
              <a:buChar char="•"/>
            </a:pPr>
            <a:r>
              <a:rPr lang="en-US" sz="1200" b="0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Probationary supervision expired (n = 3)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  <a:spcAft>
                <a:spcPts val="601"/>
              </a:spcAft>
            </a:pPr>
            <a:r>
              <a:rPr lang="en-US" sz="1200" b="1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MISSING DATA </a:t>
            </a:r>
            <a:r>
              <a:rPr lang="en-US" sz="1200" b="0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(n = 0)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6" name="TextBox 31"/>
          <p:cNvSpPr/>
          <p:nvPr/>
        </p:nvSpPr>
        <p:spPr>
          <a:xfrm>
            <a:off x="7020000" y="16596000"/>
            <a:ext cx="1620000" cy="559080"/>
          </a:xfrm>
          <a:prstGeom prst="rect">
            <a:avLst/>
          </a:prstGeom>
          <a:solidFill>
            <a:schemeClr val="bg1"/>
          </a:solidFill>
          <a:ln w="0"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numCol="1" spcCol="0" horzOverflow="overflow" anchor="t">
            <a:spAutoFit/>
          </a:bodyPr>
          <a:p>
            <a:pPr algn="ctr" defTabSz="914400">
              <a:lnSpc>
                <a:spcPct val="100000"/>
              </a:lnSpc>
              <a:spcAft>
                <a:spcPts val="799"/>
              </a:spcAft>
            </a:pPr>
            <a:r>
              <a:rPr lang="en-US" sz="1200" b="1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MODULE 4 (post</a:t>
            </a:r>
            <a:r>
              <a:rPr lang="en-US" sz="1200" b="0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spcAft>
                <a:spcPts val="799"/>
              </a:spcAft>
            </a:pPr>
            <a:r>
              <a:rPr lang="en-US" sz="1200" b="1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(n = 69)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7" name="TextBox 40"/>
          <p:cNvSpPr/>
          <p:nvPr/>
        </p:nvSpPr>
        <p:spPr>
          <a:xfrm>
            <a:off x="360000" y="17344440"/>
            <a:ext cx="4140000" cy="1336680"/>
          </a:xfrm>
          <a:prstGeom prst="rect">
            <a:avLst/>
          </a:prstGeom>
          <a:solidFill>
            <a:schemeClr val="bg1"/>
          </a:solidFill>
          <a:ln w="127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numCol="1" spcCol="0" horzOverflow="overflow" anchor="t">
            <a:spAutoFit/>
          </a:bodyPr>
          <a:p>
            <a:pPr defTabSz="914400">
              <a:lnSpc>
                <a:spcPct val="100000"/>
              </a:lnSpc>
              <a:spcAft>
                <a:spcPts val="799"/>
              </a:spcAft>
            </a:pPr>
            <a:r>
              <a:rPr lang="en-US" sz="1200" b="1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DROPOUT (n = 12):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spcAft>
                <a:spcPts val="601"/>
              </a:spcAft>
              <a:buClr>
                <a:srgbClr val="000000"/>
              </a:buClr>
              <a:buFont typeface="Arial"/>
              <a:buChar char="•"/>
            </a:pPr>
            <a:r>
              <a:rPr lang="en-US" sz="1200" b="0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End of RCT (n = 10)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spcAft>
                <a:spcPts val="601"/>
              </a:spcAft>
              <a:buClr>
                <a:srgbClr val="000000"/>
              </a:buClr>
              <a:buFont typeface="Arial"/>
              <a:buChar char="•"/>
            </a:pPr>
            <a:r>
              <a:rPr lang="en-US" sz="1200" b="0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CSEM offense (n = 1)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spcAft>
                <a:spcPts val="601"/>
              </a:spcAft>
              <a:buClr>
                <a:srgbClr val="000000"/>
              </a:buClr>
              <a:buFont typeface="Arial"/>
              <a:buChar char="•"/>
            </a:pPr>
            <a:r>
              <a:rPr lang="en-US" sz="1200" b="0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Other reasons (n = 1)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  <a:spcAft>
                <a:spcPts val="601"/>
              </a:spcAft>
            </a:pPr>
            <a:r>
              <a:rPr lang="en-US" sz="1200" b="1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MISSING DATA </a:t>
            </a:r>
            <a:r>
              <a:rPr lang="en-US" sz="1200" b="0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(n = 0)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8" name="TextBox 41"/>
          <p:cNvSpPr/>
          <p:nvPr/>
        </p:nvSpPr>
        <p:spPr>
          <a:xfrm>
            <a:off x="9036000" y="17130600"/>
            <a:ext cx="4140000" cy="1595880"/>
          </a:xfrm>
          <a:prstGeom prst="rect">
            <a:avLst/>
          </a:prstGeom>
          <a:solidFill>
            <a:schemeClr val="bg1"/>
          </a:solidFill>
          <a:ln w="127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numCol="1" spcCol="0" horzOverflow="overflow" anchor="t">
            <a:spAutoFit/>
          </a:bodyPr>
          <a:p>
            <a:pPr defTabSz="914400">
              <a:lnSpc>
                <a:spcPct val="100000"/>
              </a:lnSpc>
              <a:spcAft>
                <a:spcPts val="799"/>
              </a:spcAft>
            </a:pPr>
            <a:r>
              <a:rPr lang="en-US" sz="1200" b="1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DROPOUT (n = 12):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spcAft>
                <a:spcPts val="601"/>
              </a:spcAft>
              <a:buClr>
                <a:srgbClr val="000000"/>
              </a:buClr>
              <a:buFont typeface="Arial"/>
              <a:buChar char="•"/>
            </a:pPr>
            <a:r>
              <a:rPr lang="en-US" sz="1200" b="0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End of RCT (n = 6)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spcAft>
                <a:spcPts val="601"/>
              </a:spcAft>
              <a:buClr>
                <a:srgbClr val="000000"/>
              </a:buClr>
              <a:buFont typeface="Arial"/>
              <a:buChar char="•"/>
            </a:pPr>
            <a:r>
              <a:rPr lang="en-US" sz="1200" b="0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Probationary supervision expired (n = 4)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spcAft>
                <a:spcPts val="601"/>
              </a:spcAft>
              <a:buClr>
                <a:srgbClr val="000000"/>
              </a:buClr>
              <a:buFont typeface="Arial"/>
              <a:buChar char="•"/>
            </a:pPr>
            <a:r>
              <a:rPr lang="en-US" sz="1200" b="0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Other reasons (n = 2)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  <a:spcAft>
                <a:spcPts val="601"/>
              </a:spcAft>
            </a:pPr>
            <a:r>
              <a:rPr lang="en-US" sz="1200" b="1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MISSING DATA </a:t>
            </a:r>
            <a:r>
              <a:rPr lang="en-US" sz="1200" b="0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(n = 2):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spcAft>
                <a:spcPts val="601"/>
              </a:spcAft>
              <a:buClr>
                <a:srgbClr val="000000"/>
              </a:buClr>
              <a:buFont typeface="Arial"/>
              <a:buChar char="•"/>
            </a:pPr>
            <a:r>
              <a:rPr lang="en-US" sz="1200" b="0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Technical reasons (n = 2)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9" name="TextBox 10"/>
          <p:cNvSpPr/>
          <p:nvPr/>
        </p:nvSpPr>
        <p:spPr>
          <a:xfrm>
            <a:off x="4860000" y="18742680"/>
            <a:ext cx="1620000" cy="559080"/>
          </a:xfrm>
          <a:prstGeom prst="rect">
            <a:avLst/>
          </a:prstGeom>
          <a:solidFill>
            <a:schemeClr val="bg1"/>
          </a:solidFill>
          <a:ln w="0"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numCol="1" spcCol="0" horzOverflow="overflow" anchor="t">
            <a:spAutoFit/>
          </a:bodyPr>
          <a:p>
            <a:pPr algn="ctr" defTabSz="914400">
              <a:lnSpc>
                <a:spcPct val="100000"/>
              </a:lnSpc>
              <a:spcAft>
                <a:spcPts val="799"/>
              </a:spcAft>
            </a:pPr>
            <a:r>
              <a:rPr lang="en-US" sz="1200" b="1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MODULE 5 (post</a:t>
            </a:r>
            <a:r>
              <a:rPr lang="en-US" sz="1200" b="0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spcAft>
                <a:spcPts val="799"/>
              </a:spcAft>
            </a:pPr>
            <a:r>
              <a:rPr lang="en-US" sz="1200" b="1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(n = 50)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0" name="TextBox 13"/>
          <p:cNvSpPr/>
          <p:nvPr/>
        </p:nvSpPr>
        <p:spPr>
          <a:xfrm>
            <a:off x="7020000" y="18742680"/>
            <a:ext cx="1620000" cy="559080"/>
          </a:xfrm>
          <a:prstGeom prst="rect">
            <a:avLst/>
          </a:prstGeom>
          <a:solidFill>
            <a:schemeClr val="bg1"/>
          </a:solidFill>
          <a:ln w="0"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numCol="1" spcCol="0" horzOverflow="overflow" anchor="t">
            <a:spAutoFit/>
          </a:bodyPr>
          <a:p>
            <a:pPr algn="ctr" defTabSz="914400">
              <a:lnSpc>
                <a:spcPct val="100000"/>
              </a:lnSpc>
              <a:spcAft>
                <a:spcPts val="799"/>
              </a:spcAft>
            </a:pPr>
            <a:r>
              <a:rPr lang="en-US" sz="1200" b="1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MODULE 5 (post</a:t>
            </a:r>
            <a:r>
              <a:rPr lang="en-US" sz="1200" b="0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spcAft>
                <a:spcPts val="799"/>
              </a:spcAft>
            </a:pPr>
            <a:r>
              <a:rPr lang="en-US" sz="1200" b="1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(n = 55)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1" name="TextBox 14"/>
          <p:cNvSpPr/>
          <p:nvPr/>
        </p:nvSpPr>
        <p:spPr>
          <a:xfrm>
            <a:off x="4860000" y="20851560"/>
            <a:ext cx="1620000" cy="559080"/>
          </a:xfrm>
          <a:prstGeom prst="rect">
            <a:avLst/>
          </a:prstGeom>
          <a:solidFill>
            <a:schemeClr val="bg1"/>
          </a:solidFill>
          <a:ln w="0"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numCol="1" spcCol="0" horzOverflow="overflow" anchor="t">
            <a:spAutoFit/>
          </a:bodyPr>
          <a:p>
            <a:pPr algn="ctr" defTabSz="914400">
              <a:lnSpc>
                <a:spcPct val="100000"/>
              </a:lnSpc>
              <a:spcAft>
                <a:spcPts val="799"/>
              </a:spcAft>
            </a:pPr>
            <a:r>
              <a:rPr lang="en-US" sz="1200" b="1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MODULE 6 (post</a:t>
            </a:r>
            <a:r>
              <a:rPr lang="en-US" sz="1200" b="0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spcAft>
                <a:spcPts val="799"/>
              </a:spcAft>
            </a:pPr>
            <a:r>
              <a:rPr lang="en-US" sz="1200" b="1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(n = 42)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2" name="TextBox 32"/>
          <p:cNvSpPr/>
          <p:nvPr/>
        </p:nvSpPr>
        <p:spPr>
          <a:xfrm>
            <a:off x="6994080" y="20872800"/>
            <a:ext cx="1620000" cy="559080"/>
          </a:xfrm>
          <a:prstGeom prst="rect">
            <a:avLst/>
          </a:prstGeom>
          <a:solidFill>
            <a:schemeClr val="bg1"/>
          </a:solidFill>
          <a:ln w="0"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numCol="1" spcCol="0" horzOverflow="overflow" anchor="t" anchorCtr="1">
            <a:spAutoFit/>
          </a:bodyPr>
          <a:p>
            <a:pPr algn="ctr" defTabSz="914400">
              <a:lnSpc>
                <a:spcPct val="100000"/>
              </a:lnSpc>
              <a:spcAft>
                <a:spcPts val="799"/>
              </a:spcAft>
            </a:pPr>
            <a:r>
              <a:rPr lang="en-US" sz="1200" b="1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MODULE 6 (post</a:t>
            </a:r>
            <a:r>
              <a:rPr lang="en-US" sz="1200" b="0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spcAft>
                <a:spcPts val="799"/>
              </a:spcAft>
            </a:pPr>
            <a:r>
              <a:rPr lang="en-US" sz="1200" b="1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(n = 55)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3" name="TextBox 33"/>
          <p:cNvSpPr/>
          <p:nvPr/>
        </p:nvSpPr>
        <p:spPr>
          <a:xfrm>
            <a:off x="360000" y="19224000"/>
            <a:ext cx="4140000" cy="1595880"/>
          </a:xfrm>
          <a:prstGeom prst="rect">
            <a:avLst/>
          </a:prstGeom>
          <a:solidFill>
            <a:schemeClr val="bg1"/>
          </a:solidFill>
          <a:ln w="127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numCol="1" spcCol="0" horzOverflow="overflow" anchor="t">
            <a:spAutoFit/>
          </a:bodyPr>
          <a:p>
            <a:pPr defTabSz="914400">
              <a:lnSpc>
                <a:spcPct val="100000"/>
              </a:lnSpc>
              <a:spcAft>
                <a:spcPts val="799"/>
              </a:spcAft>
            </a:pPr>
            <a:r>
              <a:rPr lang="en-US" sz="1200" b="1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DROPOUT (n = 8):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spcAft>
                <a:spcPts val="601"/>
              </a:spcAft>
              <a:buClr>
                <a:srgbClr val="000000"/>
              </a:buClr>
              <a:buFont typeface="Arial"/>
              <a:buChar char="•"/>
            </a:pPr>
            <a:r>
              <a:rPr lang="en-US" sz="1200" b="0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End of RCT (n = 5)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spcAft>
                <a:spcPts val="601"/>
              </a:spcAft>
              <a:buClr>
                <a:srgbClr val="000000"/>
              </a:buClr>
              <a:buFont typeface="Arial"/>
              <a:buChar char="•"/>
            </a:pPr>
            <a:r>
              <a:rPr lang="en-US" sz="1200" b="0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CSEM offense (not CSA or CSEM) (n = 1)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spcAft>
                <a:spcPts val="601"/>
              </a:spcAft>
              <a:buClr>
                <a:srgbClr val="000000"/>
              </a:buClr>
              <a:buFont typeface="Arial"/>
              <a:buChar char="•"/>
            </a:pPr>
            <a:r>
              <a:rPr lang="en-US" sz="1200" b="0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Probationary supervision expired (n = 1)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spcAft>
                <a:spcPts val="601"/>
              </a:spcAft>
              <a:buClr>
                <a:srgbClr val="000000"/>
              </a:buClr>
              <a:buFont typeface="Arial"/>
              <a:buChar char="•"/>
            </a:pPr>
            <a:r>
              <a:rPr lang="en-US" sz="1200" b="0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Other reasons (n = 1)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  <a:spcAft>
                <a:spcPts val="601"/>
              </a:spcAft>
            </a:pPr>
            <a:r>
              <a:rPr lang="en-US" sz="1200" b="1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MISSING DATA </a:t>
            </a:r>
            <a:r>
              <a:rPr lang="en-US" sz="1200" b="0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(n = 0)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4" name="TextBox 34"/>
          <p:cNvSpPr/>
          <p:nvPr/>
        </p:nvSpPr>
        <p:spPr>
          <a:xfrm>
            <a:off x="9043560" y="19380600"/>
            <a:ext cx="4140000" cy="1077480"/>
          </a:xfrm>
          <a:prstGeom prst="rect">
            <a:avLst/>
          </a:prstGeom>
          <a:solidFill>
            <a:schemeClr val="bg1"/>
          </a:solidFill>
          <a:ln w="127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numCol="1" spcCol="0" horzOverflow="overflow" anchor="t">
            <a:spAutoFit/>
          </a:bodyPr>
          <a:p>
            <a:pPr defTabSz="914400">
              <a:lnSpc>
                <a:spcPct val="100000"/>
              </a:lnSpc>
              <a:spcAft>
                <a:spcPts val="799"/>
              </a:spcAft>
            </a:pPr>
            <a:r>
              <a:rPr lang="en-US" sz="1200" b="1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DROPOUT (n = 2):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spcAft>
                <a:spcPts val="601"/>
              </a:spcAft>
              <a:buClr>
                <a:srgbClr val="000000"/>
              </a:buClr>
              <a:buFont typeface="Arial"/>
              <a:buChar char="•"/>
            </a:pPr>
            <a:r>
              <a:rPr lang="en-US" sz="1200" b="0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End of RCT (n = 1)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spcAft>
                <a:spcPts val="601"/>
              </a:spcAft>
              <a:buClr>
                <a:srgbClr val="000000"/>
              </a:buClr>
              <a:buFont typeface="Arial"/>
              <a:buChar char="•"/>
            </a:pPr>
            <a:r>
              <a:rPr lang="en-US" sz="1200" b="0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CSA offense and Other </a:t>
            </a:r>
            <a:r>
              <a:rPr lang="en-US" sz="1200" b="0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offense (not CSA or </a:t>
            </a:r>
            <a:r>
              <a:rPr lang="en-US" sz="1200" b="0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CSEM (n = 3)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  <a:spcAft>
                <a:spcPts val="601"/>
              </a:spcAft>
            </a:pPr>
            <a:r>
              <a:rPr lang="en-US" sz="1200" b="1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MISSING DATA </a:t>
            </a:r>
            <a:r>
              <a:rPr lang="en-US" sz="1200" b="0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(n = 0)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5" name=""/>
          <p:cNvSpPr/>
          <p:nvPr/>
        </p:nvSpPr>
        <p:spPr>
          <a:xfrm>
            <a:off x="6624000" y="2160000"/>
            <a:ext cx="0" cy="684000"/>
          </a:xfrm>
          <a:prstGeom prst="line">
            <a:avLst/>
          </a:prstGeom>
          <a:ln w="0">
            <a:solidFill>
              <a:srgbClr val="000000"/>
            </a:solidFill>
            <a:tailEnd len="med" type="triangle" w="med"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endParaRPr lang="de-DE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6" name=""/>
          <p:cNvSpPr/>
          <p:nvPr/>
        </p:nvSpPr>
        <p:spPr>
          <a:xfrm>
            <a:off x="7740000" y="4519080"/>
            <a:ext cx="0" cy="2651400"/>
          </a:xfrm>
          <a:prstGeom prst="line">
            <a:avLst/>
          </a:prstGeom>
          <a:ln w="0">
            <a:solidFill>
              <a:srgbClr val="000000"/>
            </a:solidFill>
            <a:tailEnd len="med" type="triangle" w="med"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endParaRPr lang="de-DE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7" name=""/>
          <p:cNvSpPr/>
          <p:nvPr/>
        </p:nvSpPr>
        <p:spPr>
          <a:xfrm>
            <a:off x="5580000" y="4500000"/>
            <a:ext cx="0" cy="2670480"/>
          </a:xfrm>
          <a:prstGeom prst="line">
            <a:avLst/>
          </a:prstGeom>
          <a:ln w="0">
            <a:solidFill>
              <a:srgbClr val="000000"/>
            </a:solidFill>
            <a:tailEnd len="med" type="triangle" w="med"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endParaRPr lang="de-DE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8" name=""/>
          <p:cNvSpPr/>
          <p:nvPr/>
        </p:nvSpPr>
        <p:spPr>
          <a:xfrm>
            <a:off x="5580000" y="7740000"/>
            <a:ext cx="0" cy="1188720"/>
          </a:xfrm>
          <a:prstGeom prst="line">
            <a:avLst/>
          </a:prstGeom>
          <a:ln w="0">
            <a:solidFill>
              <a:srgbClr val="000000"/>
            </a:solidFill>
            <a:tailEnd len="med" type="triangle" w="med"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endParaRPr lang="de-DE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9" name=""/>
          <p:cNvSpPr/>
          <p:nvPr/>
        </p:nvSpPr>
        <p:spPr>
          <a:xfrm>
            <a:off x="5580000" y="9490680"/>
            <a:ext cx="0" cy="684000"/>
          </a:xfrm>
          <a:prstGeom prst="line">
            <a:avLst/>
          </a:prstGeom>
          <a:ln w="0">
            <a:solidFill>
              <a:srgbClr val="000000"/>
            </a:solidFill>
            <a:tailEnd len="med" type="triangle" w="med"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endParaRPr lang="de-DE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0" name=""/>
          <p:cNvSpPr/>
          <p:nvPr/>
        </p:nvSpPr>
        <p:spPr>
          <a:xfrm>
            <a:off x="7740000" y="9449640"/>
            <a:ext cx="0" cy="737640"/>
          </a:xfrm>
          <a:prstGeom prst="line">
            <a:avLst/>
          </a:prstGeom>
          <a:ln w="0">
            <a:solidFill>
              <a:srgbClr val="000000"/>
            </a:solidFill>
            <a:tailEnd len="med" type="triangle" w="med"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endParaRPr lang="de-DE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1" name=""/>
          <p:cNvSpPr/>
          <p:nvPr/>
        </p:nvSpPr>
        <p:spPr>
          <a:xfrm>
            <a:off x="7740000" y="7729560"/>
            <a:ext cx="0" cy="1161000"/>
          </a:xfrm>
          <a:prstGeom prst="line">
            <a:avLst/>
          </a:prstGeom>
          <a:ln w="0">
            <a:solidFill>
              <a:srgbClr val="000000"/>
            </a:solidFill>
            <a:tailEnd len="med" type="triangle" w="med"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endParaRPr lang="de-DE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2" name=""/>
          <p:cNvSpPr/>
          <p:nvPr/>
        </p:nvSpPr>
        <p:spPr>
          <a:xfrm>
            <a:off x="5580000" y="10733760"/>
            <a:ext cx="0" cy="1643760"/>
          </a:xfrm>
          <a:prstGeom prst="line">
            <a:avLst/>
          </a:prstGeom>
          <a:ln w="0">
            <a:solidFill>
              <a:srgbClr val="000000"/>
            </a:solidFill>
            <a:tailEnd len="med" type="triangle" w="med"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endParaRPr lang="de-DE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3" name=""/>
          <p:cNvSpPr/>
          <p:nvPr/>
        </p:nvSpPr>
        <p:spPr>
          <a:xfrm>
            <a:off x="7740000" y="10746360"/>
            <a:ext cx="0" cy="1631160"/>
          </a:xfrm>
          <a:prstGeom prst="line">
            <a:avLst/>
          </a:prstGeom>
          <a:ln w="0">
            <a:solidFill>
              <a:srgbClr val="000000"/>
            </a:solidFill>
            <a:tailEnd len="med" type="triangle" w="med"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endParaRPr lang="de-DE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4" name=""/>
          <p:cNvSpPr/>
          <p:nvPr/>
        </p:nvSpPr>
        <p:spPr>
          <a:xfrm>
            <a:off x="5580000" y="12936600"/>
            <a:ext cx="0" cy="1558080"/>
          </a:xfrm>
          <a:prstGeom prst="line">
            <a:avLst/>
          </a:prstGeom>
          <a:ln w="0">
            <a:solidFill>
              <a:srgbClr val="000000"/>
            </a:solidFill>
            <a:tailEnd len="med" type="triangle" w="med"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endParaRPr lang="de-DE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5" name=""/>
          <p:cNvSpPr/>
          <p:nvPr/>
        </p:nvSpPr>
        <p:spPr>
          <a:xfrm>
            <a:off x="7740000" y="12936600"/>
            <a:ext cx="0" cy="1556640"/>
          </a:xfrm>
          <a:prstGeom prst="line">
            <a:avLst/>
          </a:prstGeom>
          <a:ln w="0">
            <a:solidFill>
              <a:srgbClr val="000000"/>
            </a:solidFill>
            <a:tailEnd len="med" type="triangle" w="med"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endParaRPr lang="de-DE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6" name=""/>
          <p:cNvSpPr/>
          <p:nvPr/>
        </p:nvSpPr>
        <p:spPr>
          <a:xfrm>
            <a:off x="5580000" y="19301760"/>
            <a:ext cx="0" cy="1558080"/>
          </a:xfrm>
          <a:prstGeom prst="line">
            <a:avLst/>
          </a:prstGeom>
          <a:ln w="0">
            <a:solidFill>
              <a:srgbClr val="000000"/>
            </a:solidFill>
            <a:tailEnd len="med" type="triangle" w="med"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endParaRPr lang="de-DE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7" name=""/>
          <p:cNvSpPr/>
          <p:nvPr/>
        </p:nvSpPr>
        <p:spPr>
          <a:xfrm>
            <a:off x="7740000" y="15016320"/>
            <a:ext cx="0" cy="1558080"/>
          </a:xfrm>
          <a:prstGeom prst="line">
            <a:avLst/>
          </a:prstGeom>
          <a:ln w="0">
            <a:solidFill>
              <a:srgbClr val="000000"/>
            </a:solidFill>
            <a:tailEnd len="med" type="triangle" w="med"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endParaRPr lang="de-DE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8" name=""/>
          <p:cNvSpPr/>
          <p:nvPr/>
        </p:nvSpPr>
        <p:spPr>
          <a:xfrm>
            <a:off x="5580000" y="17178480"/>
            <a:ext cx="0" cy="1558080"/>
          </a:xfrm>
          <a:prstGeom prst="line">
            <a:avLst/>
          </a:prstGeom>
          <a:ln w="0">
            <a:solidFill>
              <a:srgbClr val="000000"/>
            </a:solidFill>
            <a:tailEnd len="med" type="triangle" w="med"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endParaRPr lang="de-DE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9" name=""/>
          <p:cNvSpPr/>
          <p:nvPr/>
        </p:nvSpPr>
        <p:spPr>
          <a:xfrm>
            <a:off x="7740000" y="17155080"/>
            <a:ext cx="0" cy="1558080"/>
          </a:xfrm>
          <a:prstGeom prst="line">
            <a:avLst/>
          </a:prstGeom>
          <a:ln w="0">
            <a:solidFill>
              <a:srgbClr val="000000"/>
            </a:solidFill>
            <a:tailEnd len="med" type="triangle" w="med"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endParaRPr lang="de-DE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0" name=""/>
          <p:cNvSpPr/>
          <p:nvPr/>
        </p:nvSpPr>
        <p:spPr>
          <a:xfrm>
            <a:off x="5580000" y="12936600"/>
            <a:ext cx="0" cy="1558080"/>
          </a:xfrm>
          <a:prstGeom prst="line">
            <a:avLst/>
          </a:prstGeom>
          <a:ln w="0">
            <a:solidFill>
              <a:srgbClr val="000000"/>
            </a:solidFill>
            <a:tailEnd len="med" type="triangle" w="med"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endParaRPr lang="de-DE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1" name=""/>
          <p:cNvSpPr/>
          <p:nvPr/>
        </p:nvSpPr>
        <p:spPr>
          <a:xfrm>
            <a:off x="7740000" y="19301760"/>
            <a:ext cx="0" cy="1558080"/>
          </a:xfrm>
          <a:prstGeom prst="line">
            <a:avLst/>
          </a:prstGeom>
          <a:ln w="0">
            <a:solidFill>
              <a:srgbClr val="000000"/>
            </a:solidFill>
            <a:tailEnd len="med" type="triangle" w="med"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endParaRPr lang="de-DE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2" name=""/>
          <p:cNvSpPr/>
          <p:nvPr/>
        </p:nvSpPr>
        <p:spPr>
          <a:xfrm>
            <a:off x="5580000" y="15053760"/>
            <a:ext cx="0" cy="1558080"/>
          </a:xfrm>
          <a:prstGeom prst="line">
            <a:avLst/>
          </a:prstGeom>
          <a:ln w="0">
            <a:solidFill>
              <a:srgbClr val="000000"/>
            </a:solidFill>
            <a:tailEnd len="med" type="triangle" w="med"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endParaRPr lang="de-DE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3" name=""/>
          <p:cNvSpPr/>
          <p:nvPr/>
        </p:nvSpPr>
        <p:spPr>
          <a:xfrm>
            <a:off x="5580000" y="3672000"/>
            <a:ext cx="0" cy="288000"/>
          </a:xfrm>
          <a:prstGeom prst="line">
            <a:avLst/>
          </a:prstGeom>
          <a:ln w="0">
            <a:solidFill>
              <a:srgbClr val="000000"/>
            </a:solidFill>
            <a:tailEnd len="med" type="triangle" w="med"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endParaRPr lang="de-DE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4" name=""/>
          <p:cNvSpPr/>
          <p:nvPr/>
        </p:nvSpPr>
        <p:spPr>
          <a:xfrm>
            <a:off x="7740000" y="3672000"/>
            <a:ext cx="0" cy="288000"/>
          </a:xfrm>
          <a:prstGeom prst="line">
            <a:avLst/>
          </a:prstGeom>
          <a:ln w="0">
            <a:solidFill>
              <a:srgbClr val="000000"/>
            </a:solidFill>
            <a:tailEnd len="med" type="triangle" w="med"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endParaRPr lang="de-DE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5" name=""/>
          <p:cNvSpPr/>
          <p:nvPr/>
        </p:nvSpPr>
        <p:spPr>
          <a:xfrm>
            <a:off x="5580000" y="3672000"/>
            <a:ext cx="2160000" cy="0"/>
          </a:xfrm>
          <a:prstGeom prst="line">
            <a:avLst/>
          </a:prstGeom>
          <a:ln w="0"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-45000" bIns="-45000" anchor="ctr">
            <a:noAutofit/>
          </a:bodyPr>
          <a:p>
            <a:endParaRPr lang="de-DE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6" name=""/>
          <p:cNvSpPr/>
          <p:nvPr/>
        </p:nvSpPr>
        <p:spPr>
          <a:xfrm>
            <a:off x="6624000" y="3415320"/>
            <a:ext cx="0" cy="256680"/>
          </a:xfrm>
          <a:prstGeom prst="line">
            <a:avLst/>
          </a:prstGeom>
          <a:ln w="0"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endParaRPr lang="de-DE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7" name=""/>
          <p:cNvSpPr/>
          <p:nvPr/>
        </p:nvSpPr>
        <p:spPr>
          <a:xfrm>
            <a:off x="6624000" y="2520000"/>
            <a:ext cx="1116000" cy="0"/>
          </a:xfrm>
          <a:prstGeom prst="line">
            <a:avLst/>
          </a:prstGeom>
          <a:ln w="0">
            <a:solidFill>
              <a:srgbClr val="000000"/>
            </a:solidFill>
            <a:tailEnd len="med" type="triangle" w="med"/>
          </a:ln>
        </p:spPr>
        <p:style>
          <a:lnRef idx="0"/>
          <a:fillRef idx="0"/>
          <a:effectRef idx="0"/>
          <a:fontRef idx="minor"/>
        </p:style>
        <p:txBody>
          <a:bodyPr lIns="90000" rIns="90000" tIns="-45000" bIns="-45000" anchor="ctr">
            <a:noAutofit/>
          </a:bodyPr>
          <a:p>
            <a:endParaRPr lang="de-DE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8" name=""/>
          <p:cNvSpPr/>
          <p:nvPr/>
        </p:nvSpPr>
        <p:spPr>
          <a:xfrm>
            <a:off x="7740000" y="5760000"/>
            <a:ext cx="1260000" cy="0"/>
          </a:xfrm>
          <a:prstGeom prst="line">
            <a:avLst/>
          </a:prstGeom>
          <a:ln w="0">
            <a:solidFill>
              <a:srgbClr val="000000"/>
            </a:solidFill>
            <a:tailEnd len="med" type="triangle" w="med"/>
          </a:ln>
        </p:spPr>
        <p:style>
          <a:lnRef idx="0"/>
          <a:fillRef idx="0"/>
          <a:effectRef idx="0"/>
          <a:fontRef idx="minor"/>
        </p:style>
        <p:txBody>
          <a:bodyPr lIns="90000" rIns="90000" tIns="-45000" bIns="-45000" anchor="ctr">
            <a:noAutofit/>
          </a:bodyPr>
          <a:p>
            <a:endParaRPr lang="de-DE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9" name=""/>
          <p:cNvSpPr/>
          <p:nvPr/>
        </p:nvSpPr>
        <p:spPr>
          <a:xfrm>
            <a:off x="7740000" y="8280000"/>
            <a:ext cx="1290960" cy="0"/>
          </a:xfrm>
          <a:prstGeom prst="line">
            <a:avLst/>
          </a:prstGeom>
          <a:ln w="0">
            <a:solidFill>
              <a:srgbClr val="000000"/>
            </a:solidFill>
            <a:tailEnd len="med" type="triangle" w="med"/>
          </a:ln>
        </p:spPr>
        <p:style>
          <a:lnRef idx="0"/>
          <a:fillRef idx="0"/>
          <a:effectRef idx="0"/>
          <a:fontRef idx="minor"/>
        </p:style>
        <p:txBody>
          <a:bodyPr lIns="90000" rIns="90000" tIns="-45000" bIns="-45000" anchor="ctr">
            <a:noAutofit/>
          </a:bodyPr>
          <a:p>
            <a:endParaRPr lang="de-DE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0" name=""/>
          <p:cNvSpPr/>
          <p:nvPr/>
        </p:nvSpPr>
        <p:spPr>
          <a:xfrm>
            <a:off x="7740000" y="11520000"/>
            <a:ext cx="1290960" cy="0"/>
          </a:xfrm>
          <a:prstGeom prst="line">
            <a:avLst/>
          </a:prstGeom>
          <a:ln w="0">
            <a:solidFill>
              <a:srgbClr val="000000"/>
            </a:solidFill>
            <a:tailEnd len="med" type="triangle" w="med"/>
          </a:ln>
        </p:spPr>
        <p:style>
          <a:lnRef idx="0"/>
          <a:fillRef idx="0"/>
          <a:effectRef idx="0"/>
          <a:fontRef idx="minor"/>
        </p:style>
        <p:txBody>
          <a:bodyPr lIns="90000" rIns="90000" tIns="-45000" bIns="-45000" anchor="ctr">
            <a:noAutofit/>
          </a:bodyPr>
          <a:p>
            <a:endParaRPr lang="de-DE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1" name=""/>
          <p:cNvSpPr/>
          <p:nvPr/>
        </p:nvSpPr>
        <p:spPr>
          <a:xfrm>
            <a:off x="7745040" y="13680000"/>
            <a:ext cx="1290960" cy="0"/>
          </a:xfrm>
          <a:prstGeom prst="line">
            <a:avLst/>
          </a:prstGeom>
          <a:ln w="0">
            <a:solidFill>
              <a:srgbClr val="000000"/>
            </a:solidFill>
            <a:tailEnd len="med" type="triangle" w="med"/>
          </a:ln>
        </p:spPr>
        <p:style>
          <a:lnRef idx="0"/>
          <a:fillRef idx="0"/>
          <a:effectRef idx="0"/>
          <a:fontRef idx="minor"/>
        </p:style>
        <p:txBody>
          <a:bodyPr lIns="90000" rIns="90000" tIns="-45000" bIns="-45000" anchor="ctr">
            <a:noAutofit/>
          </a:bodyPr>
          <a:p>
            <a:endParaRPr lang="de-DE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2" name=""/>
          <p:cNvSpPr/>
          <p:nvPr/>
        </p:nvSpPr>
        <p:spPr>
          <a:xfrm>
            <a:off x="7740000" y="8280000"/>
            <a:ext cx="1290960" cy="0"/>
          </a:xfrm>
          <a:prstGeom prst="line">
            <a:avLst/>
          </a:prstGeom>
          <a:ln w="0">
            <a:solidFill>
              <a:srgbClr val="000000"/>
            </a:solidFill>
            <a:tailEnd len="med" type="triangle" w="med"/>
          </a:ln>
        </p:spPr>
        <p:style>
          <a:lnRef idx="0"/>
          <a:fillRef idx="0"/>
          <a:effectRef idx="0"/>
          <a:fontRef idx="minor"/>
        </p:style>
        <p:txBody>
          <a:bodyPr lIns="90000" rIns="90000" tIns="-45000" bIns="-45000" anchor="ctr">
            <a:noAutofit/>
          </a:bodyPr>
          <a:p>
            <a:endParaRPr lang="de-DE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3" name=""/>
          <p:cNvSpPr/>
          <p:nvPr/>
        </p:nvSpPr>
        <p:spPr>
          <a:xfrm>
            <a:off x="7740000" y="15840000"/>
            <a:ext cx="1290960" cy="0"/>
          </a:xfrm>
          <a:prstGeom prst="line">
            <a:avLst/>
          </a:prstGeom>
          <a:ln w="0">
            <a:solidFill>
              <a:srgbClr val="000000"/>
            </a:solidFill>
            <a:tailEnd len="med" type="triangle" w="med"/>
          </a:ln>
        </p:spPr>
        <p:style>
          <a:lnRef idx="0"/>
          <a:fillRef idx="0"/>
          <a:effectRef idx="0"/>
          <a:fontRef idx="minor"/>
        </p:style>
        <p:txBody>
          <a:bodyPr lIns="90000" rIns="90000" tIns="-45000" bIns="-45000" anchor="ctr">
            <a:noAutofit/>
          </a:bodyPr>
          <a:p>
            <a:endParaRPr lang="de-DE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4" name=""/>
          <p:cNvSpPr/>
          <p:nvPr/>
        </p:nvSpPr>
        <p:spPr>
          <a:xfrm>
            <a:off x="7740000" y="18000000"/>
            <a:ext cx="1290960" cy="0"/>
          </a:xfrm>
          <a:prstGeom prst="line">
            <a:avLst/>
          </a:prstGeom>
          <a:ln w="0">
            <a:solidFill>
              <a:srgbClr val="000000"/>
            </a:solidFill>
            <a:tailEnd len="med" type="triangle" w="med"/>
          </a:ln>
        </p:spPr>
        <p:style>
          <a:lnRef idx="0"/>
          <a:fillRef idx="0"/>
          <a:effectRef idx="0"/>
          <a:fontRef idx="minor"/>
        </p:style>
        <p:txBody>
          <a:bodyPr lIns="90000" rIns="90000" tIns="-45000" bIns="-45000" anchor="ctr">
            <a:noAutofit/>
          </a:bodyPr>
          <a:p>
            <a:endParaRPr lang="de-DE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5" name=""/>
          <p:cNvSpPr/>
          <p:nvPr/>
        </p:nvSpPr>
        <p:spPr>
          <a:xfrm>
            <a:off x="7752600" y="19980000"/>
            <a:ext cx="1290960" cy="0"/>
          </a:xfrm>
          <a:prstGeom prst="line">
            <a:avLst/>
          </a:prstGeom>
          <a:ln w="0">
            <a:solidFill>
              <a:srgbClr val="000000"/>
            </a:solidFill>
            <a:tailEnd len="med" type="triangle" w="med"/>
          </a:ln>
        </p:spPr>
        <p:style>
          <a:lnRef idx="0"/>
          <a:fillRef idx="0"/>
          <a:effectRef idx="0"/>
          <a:fontRef idx="minor"/>
        </p:style>
        <p:txBody>
          <a:bodyPr lIns="90000" rIns="90000" tIns="-45000" bIns="-45000" anchor="ctr">
            <a:noAutofit/>
          </a:bodyPr>
          <a:p>
            <a:endParaRPr lang="de-DE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6" name=""/>
          <p:cNvSpPr/>
          <p:nvPr/>
        </p:nvSpPr>
        <p:spPr>
          <a:xfrm flipH="1">
            <a:off x="4500000" y="18000000"/>
            <a:ext cx="1080000" cy="0"/>
          </a:xfrm>
          <a:prstGeom prst="line">
            <a:avLst/>
          </a:prstGeom>
          <a:ln w="0">
            <a:solidFill>
              <a:srgbClr val="000000"/>
            </a:solidFill>
            <a:tailEnd len="med" type="triangle" w="med"/>
          </a:ln>
        </p:spPr>
        <p:style>
          <a:lnRef idx="0"/>
          <a:fillRef idx="0"/>
          <a:effectRef idx="0"/>
          <a:fontRef idx="minor"/>
        </p:style>
        <p:txBody>
          <a:bodyPr lIns="90000" rIns="90000" tIns="-45000" bIns="-45000" anchor="ctr">
            <a:noAutofit/>
          </a:bodyPr>
          <a:p>
            <a:endParaRPr lang="de-DE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7" name=""/>
          <p:cNvSpPr/>
          <p:nvPr/>
        </p:nvSpPr>
        <p:spPr>
          <a:xfrm>
            <a:off x="7740000" y="18000000"/>
            <a:ext cx="1290960" cy="0"/>
          </a:xfrm>
          <a:prstGeom prst="line">
            <a:avLst/>
          </a:prstGeom>
          <a:ln w="0">
            <a:solidFill>
              <a:srgbClr val="000000"/>
            </a:solidFill>
            <a:tailEnd len="med" type="triangle" w="med"/>
          </a:ln>
        </p:spPr>
        <p:style>
          <a:lnRef idx="0"/>
          <a:fillRef idx="0"/>
          <a:effectRef idx="0"/>
          <a:fontRef idx="minor"/>
        </p:style>
        <p:txBody>
          <a:bodyPr lIns="90000" rIns="90000" tIns="-45000" bIns="-45000" anchor="ctr">
            <a:noAutofit/>
          </a:bodyPr>
          <a:p>
            <a:endParaRPr lang="de-DE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8" name=""/>
          <p:cNvSpPr/>
          <p:nvPr/>
        </p:nvSpPr>
        <p:spPr>
          <a:xfrm flipH="1">
            <a:off x="4500000" y="15840000"/>
            <a:ext cx="1080000" cy="0"/>
          </a:xfrm>
          <a:prstGeom prst="line">
            <a:avLst/>
          </a:prstGeom>
          <a:ln w="0">
            <a:solidFill>
              <a:srgbClr val="000000"/>
            </a:solidFill>
            <a:tailEnd len="med" type="triangle" w="med"/>
          </a:ln>
        </p:spPr>
        <p:style>
          <a:lnRef idx="0"/>
          <a:fillRef idx="0"/>
          <a:effectRef idx="0"/>
          <a:fontRef idx="minor"/>
        </p:style>
        <p:txBody>
          <a:bodyPr lIns="90000" rIns="90000" tIns="-45000" bIns="-45000" anchor="ctr">
            <a:noAutofit/>
          </a:bodyPr>
          <a:p>
            <a:endParaRPr lang="de-DE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9" name=""/>
          <p:cNvSpPr/>
          <p:nvPr/>
        </p:nvSpPr>
        <p:spPr>
          <a:xfrm flipH="1">
            <a:off x="4500000" y="13680000"/>
            <a:ext cx="1080000" cy="0"/>
          </a:xfrm>
          <a:prstGeom prst="line">
            <a:avLst/>
          </a:prstGeom>
          <a:ln w="0">
            <a:solidFill>
              <a:srgbClr val="000000"/>
            </a:solidFill>
            <a:tailEnd len="med" type="triangle" w="med"/>
          </a:ln>
        </p:spPr>
        <p:style>
          <a:lnRef idx="0"/>
          <a:fillRef idx="0"/>
          <a:effectRef idx="0"/>
          <a:fontRef idx="minor"/>
        </p:style>
        <p:txBody>
          <a:bodyPr lIns="90000" rIns="90000" tIns="-45000" bIns="-45000" anchor="ctr">
            <a:noAutofit/>
          </a:bodyPr>
          <a:p>
            <a:endParaRPr lang="de-DE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0" name=""/>
          <p:cNvSpPr/>
          <p:nvPr/>
        </p:nvSpPr>
        <p:spPr>
          <a:xfrm flipH="1">
            <a:off x="4500000" y="11520000"/>
            <a:ext cx="1080000" cy="0"/>
          </a:xfrm>
          <a:prstGeom prst="line">
            <a:avLst/>
          </a:prstGeom>
          <a:ln w="0">
            <a:solidFill>
              <a:srgbClr val="000000"/>
            </a:solidFill>
            <a:tailEnd len="med" type="triangle" w="med"/>
          </a:ln>
        </p:spPr>
        <p:style>
          <a:lnRef idx="0"/>
          <a:fillRef idx="0"/>
          <a:effectRef idx="0"/>
          <a:fontRef idx="minor"/>
        </p:style>
        <p:txBody>
          <a:bodyPr lIns="90000" rIns="90000" tIns="-45000" bIns="-45000" anchor="ctr">
            <a:noAutofit/>
          </a:bodyPr>
          <a:p>
            <a:endParaRPr lang="de-DE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1" name=""/>
          <p:cNvSpPr/>
          <p:nvPr/>
        </p:nvSpPr>
        <p:spPr>
          <a:xfrm flipH="1">
            <a:off x="4500000" y="8280000"/>
            <a:ext cx="1080000" cy="0"/>
          </a:xfrm>
          <a:prstGeom prst="line">
            <a:avLst/>
          </a:prstGeom>
          <a:ln w="0">
            <a:solidFill>
              <a:srgbClr val="000000"/>
            </a:solidFill>
            <a:tailEnd len="med" type="triangle" w="med"/>
          </a:ln>
        </p:spPr>
        <p:style>
          <a:lnRef idx="0"/>
          <a:fillRef idx="0"/>
          <a:effectRef idx="0"/>
          <a:fontRef idx="minor"/>
        </p:style>
        <p:txBody>
          <a:bodyPr lIns="90000" rIns="90000" tIns="-45000" bIns="-45000" anchor="ctr">
            <a:noAutofit/>
          </a:bodyPr>
          <a:p>
            <a:endParaRPr lang="de-DE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2" name=""/>
          <p:cNvSpPr/>
          <p:nvPr/>
        </p:nvSpPr>
        <p:spPr>
          <a:xfrm flipH="1">
            <a:off x="4500000" y="5760000"/>
            <a:ext cx="1080000" cy="0"/>
          </a:xfrm>
          <a:prstGeom prst="line">
            <a:avLst/>
          </a:prstGeom>
          <a:ln w="0">
            <a:solidFill>
              <a:srgbClr val="000000"/>
            </a:solidFill>
            <a:tailEnd len="med" type="triangle" w="med"/>
          </a:ln>
        </p:spPr>
        <p:style>
          <a:lnRef idx="0"/>
          <a:fillRef idx="0"/>
          <a:effectRef idx="0"/>
          <a:fontRef idx="minor"/>
        </p:style>
        <p:txBody>
          <a:bodyPr lIns="90000" rIns="90000" tIns="-45000" bIns="-45000" anchor="ctr">
            <a:noAutofit/>
          </a:bodyPr>
          <a:p>
            <a:endParaRPr lang="de-DE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Larissa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Larissa">
      <a:majorFont>
        <a:latin typeface="Aptos Display" panose="020F0302020204030204" pitchFamily="0" charset="1"/>
        <a:ea typeface=""/>
        <a:cs typeface=""/>
      </a:majorFont>
      <a:minorFont>
        <a:latin typeface="Aptos" panose="020B0004020202020204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 l="0" t="0" r="0" b="0"/>
        </a:gradFill>
      </a:fillStyleLst>
      <a:lnStyleLst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  <a:ln w="2540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 l="0" t="0" r="0" b="0"/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</TotalTime>
  <Application>LibreOffice/25.8.4.2$Linux_X86_64 LibreOffice_project/580$Build-2</Application>
  <AppVersion>15.0000</AppVersion>
  <Words>0</Words>
  <Paragraphs>0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2026-01-26T15:14:16Z</dcterms:created>
  <dc:creator/>
  <dc:description/>
  <dc:language>de-DE</dc:language>
  <cp:lastModifiedBy/>
  <dcterms:modified xsi:type="dcterms:W3CDTF">2026-01-28T23:51:18Z</dcterms:modified>
  <cp:revision>440</cp:revision>
  <dc:subject/>
  <dc:title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Custom</vt:lpwstr>
  </property>
  <property fmtid="{D5CDD505-2E9C-101B-9397-08002B2CF9AE}" pid="3" name="Slides">
    <vt:i4>1</vt:i4>
  </property>
</Properties>
</file>